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0.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1.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4.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5.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6.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7.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8.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20.xml" ContentType="application/vnd.openxmlformats-officedocument.theme+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1.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6" r:id="rId4"/>
    <p:sldMasterId id="2147483735" r:id="rId5"/>
    <p:sldMasterId id="2147483757" r:id="rId6"/>
    <p:sldMasterId id="2147483771" r:id="rId7"/>
    <p:sldMasterId id="2147483797" r:id="rId8"/>
    <p:sldMasterId id="2147483823" r:id="rId9"/>
    <p:sldMasterId id="2147483852" r:id="rId10"/>
    <p:sldMasterId id="2147483871" r:id="rId11"/>
    <p:sldMasterId id="2147483897" r:id="rId12"/>
    <p:sldMasterId id="2147483911" r:id="rId13"/>
    <p:sldMasterId id="2147484011" r:id="rId14"/>
    <p:sldMasterId id="2147484071" r:id="rId15"/>
    <p:sldMasterId id="2147484128" r:id="rId16"/>
    <p:sldMasterId id="2147484155" r:id="rId17"/>
    <p:sldMasterId id="2147484223" r:id="rId18"/>
    <p:sldMasterId id="2147484254" r:id="rId19"/>
    <p:sldMasterId id="2147484281" r:id="rId20"/>
    <p:sldMasterId id="2147484313" r:id="rId21"/>
    <p:sldMasterId id="2147484372" r:id="rId22"/>
  </p:sldMasterIdLst>
  <p:notesMasterIdLst>
    <p:notesMasterId r:id="rId51"/>
  </p:notesMasterIdLst>
  <p:sldIdLst>
    <p:sldId id="256" r:id="rId23"/>
    <p:sldId id="360" r:id="rId24"/>
    <p:sldId id="373" r:id="rId25"/>
    <p:sldId id="372" r:id="rId26"/>
    <p:sldId id="374" r:id="rId27"/>
    <p:sldId id="369" r:id="rId28"/>
    <p:sldId id="370" r:id="rId29"/>
    <p:sldId id="371" r:id="rId30"/>
    <p:sldId id="368" r:id="rId31"/>
    <p:sldId id="352" r:id="rId32"/>
    <p:sldId id="266" r:id="rId33"/>
    <p:sldId id="261" r:id="rId34"/>
    <p:sldId id="353" r:id="rId35"/>
    <p:sldId id="265" r:id="rId36"/>
    <p:sldId id="324" r:id="rId37"/>
    <p:sldId id="325" r:id="rId38"/>
    <p:sldId id="326" r:id="rId39"/>
    <p:sldId id="327" r:id="rId40"/>
    <p:sldId id="328" r:id="rId41"/>
    <p:sldId id="329" r:id="rId42"/>
    <p:sldId id="267" r:id="rId43"/>
    <p:sldId id="270" r:id="rId44"/>
    <p:sldId id="283" r:id="rId45"/>
    <p:sldId id="346" r:id="rId46"/>
    <p:sldId id="339" r:id="rId47"/>
    <p:sldId id="307" r:id="rId48"/>
    <p:sldId id="320" r:id="rId49"/>
    <p:sldId id="308" r:id="rId5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31119E5-0D96-4135-8B8B-476DE1B8D45F}">
          <p14:sldIdLst>
            <p14:sldId id="256"/>
            <p14:sldId id="360"/>
          </p14:sldIdLst>
        </p14:section>
        <p14:section name="Setup STM32 Workbench" id="{45F5C942-D947-47C2-ABC0-AD591C3F0F97}">
          <p14:sldIdLst>
            <p14:sldId id="373"/>
            <p14:sldId id="372"/>
            <p14:sldId id="374"/>
          </p14:sldIdLst>
        </p14:section>
        <p14:section name="Setup Azure environment" id="{7BE6C79D-3AED-487E-966E-734FD6B1362E}">
          <p14:sldIdLst>
            <p14:sldId id="369"/>
            <p14:sldId id="370"/>
            <p14:sldId id="371"/>
          </p14:sldIdLst>
        </p14:section>
        <p14:section name="Microsoft Azure overview" id="{CCD3687D-95BC-4DA9-9C52-E7F64E843EE8}">
          <p14:sldIdLst>
            <p14:sldId id="368"/>
            <p14:sldId id="352"/>
            <p14:sldId id="266"/>
            <p14:sldId id="261"/>
            <p14:sldId id="353"/>
            <p14:sldId id="265"/>
            <p14:sldId id="324"/>
            <p14:sldId id="325"/>
            <p14:sldId id="326"/>
            <p14:sldId id="327"/>
            <p14:sldId id="328"/>
            <p14:sldId id="329"/>
            <p14:sldId id="267"/>
            <p14:sldId id="270"/>
          </p14:sldIdLst>
        </p14:section>
        <p14:section name="Web Apps" id="{38D653B5-9A19-495D-9667-4BD6085FEA2A}">
          <p14:sldIdLst>
            <p14:sldId id="283"/>
            <p14:sldId id="346"/>
            <p14:sldId id="339"/>
          </p14:sldIdLst>
        </p14:section>
        <p14:section name="Appendix" id="{AEF2C819-8FD9-465B-B3CA-E5302E89B0B3}">
          <p14:sldIdLst>
            <p14:sldId id="307"/>
            <p14:sldId id="32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68421" autoAdjust="0"/>
  </p:normalViewPr>
  <p:slideViewPr>
    <p:cSldViewPr snapToGrid="0">
      <p:cViewPr varScale="1">
        <p:scale>
          <a:sx n="89" d="100"/>
          <a:sy n="89" d="100"/>
        </p:scale>
        <p:origin x="1380" y="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83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41" Type="http://schemas.openxmlformats.org/officeDocument/2006/relationships/slide" Target="slides/slide1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6A174-9862-4EE3-BD51-4041B3CDF9D9}" type="datetimeFigureOut">
              <a:rPr lang="it-IT" smtClean="0"/>
              <a:t>16/01/2017</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CD3F1-23E3-4EB0-933E-7A6224716E93}" type="slidenum">
              <a:rPr lang="it-IT" smtClean="0"/>
              <a:t>‹#›</a:t>
            </a:fld>
            <a:endParaRPr lang="it-IT"/>
          </a:p>
        </p:txBody>
      </p:sp>
    </p:spTree>
    <p:extLst>
      <p:ext uri="{BB962C8B-B14F-4D97-AF65-F5344CB8AC3E}">
        <p14:creationId xmlns:p14="http://schemas.microsoft.com/office/powerpoint/2010/main" val="205476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6D947-CCAC-4A4F-BD6A-497DC1769B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2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8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4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057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08007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 software house </a:t>
            </a:r>
            <a:r>
              <a:rPr lang="en-US" sz="1200" kern="1200" dirty="0" err="1">
                <a:solidFill>
                  <a:schemeClr val="tx1"/>
                </a:solidFill>
                <a:effectLst/>
                <a:latin typeface="+mn-lt"/>
                <a:ea typeface="+mn-ea"/>
                <a:cs typeface="+mn-cs"/>
              </a:rPr>
              <a:t>può</a:t>
            </a:r>
            <a:r>
              <a:rPr lang="en-US" sz="1200" kern="1200" dirty="0">
                <a:solidFill>
                  <a:schemeClr val="tx1"/>
                </a:solidFill>
                <a:effectLst/>
                <a:latin typeface="+mn-lt"/>
                <a:ea typeface="+mn-ea"/>
                <a:cs typeface="+mn-cs"/>
              </a:rPr>
              <a:t> decider di far </a:t>
            </a:r>
            <a:r>
              <a:rPr lang="en-US" sz="1200" kern="1200" dirty="0" err="1">
                <a:solidFill>
                  <a:schemeClr val="tx1"/>
                </a:solidFill>
                <a:effectLst/>
                <a:latin typeface="+mn-lt"/>
                <a:ea typeface="+mn-ea"/>
                <a:cs typeface="+mn-cs"/>
              </a:rPr>
              <a:t>pagare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tariffa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oraria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oppure</a:t>
            </a:r>
            <a:r>
              <a:rPr lang="en-US" sz="1200" kern="1200" baseline="0" dirty="0">
                <a:solidFill>
                  <a:schemeClr val="tx1"/>
                </a:solidFill>
                <a:effectLst/>
                <a:latin typeface="+mn-lt"/>
                <a:ea typeface="+mn-ea"/>
                <a:cs typeface="+mn-cs"/>
              </a:rPr>
              <a:t> bring your own license (</a:t>
            </a:r>
            <a:r>
              <a:rPr lang="en-US" sz="1200" kern="1200" baseline="0" dirty="0" err="1">
                <a:solidFill>
                  <a:schemeClr val="tx1"/>
                </a:solidFill>
                <a:effectLst/>
                <a:latin typeface="+mn-lt"/>
                <a:ea typeface="+mn-ea"/>
                <a:cs typeface="+mn-cs"/>
              </a:rPr>
              <a:t>cioè</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il</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cliente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acuqista</a:t>
            </a:r>
            <a:r>
              <a:rPr lang="en-US" sz="1200" kern="1200" baseline="0" dirty="0">
                <a:solidFill>
                  <a:schemeClr val="tx1"/>
                </a:solidFill>
                <a:effectLst/>
                <a:latin typeface="+mn-lt"/>
                <a:ea typeface="+mn-ea"/>
                <a:cs typeface="+mn-cs"/>
              </a:rPr>
              <a:t> la </a:t>
            </a:r>
            <a:r>
              <a:rPr lang="en-US" sz="1200" kern="1200" baseline="0" dirty="0" err="1">
                <a:solidFill>
                  <a:schemeClr val="tx1"/>
                </a:solidFill>
                <a:effectLst/>
                <a:latin typeface="+mn-lt"/>
                <a:ea typeface="+mn-ea"/>
                <a:cs typeface="+mn-cs"/>
              </a:rPr>
              <a:t>licenza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dalla</a:t>
            </a:r>
            <a:r>
              <a:rPr lang="en-US" sz="1200" kern="1200" baseline="0" dirty="0">
                <a:solidFill>
                  <a:schemeClr val="tx1"/>
                </a:solidFill>
                <a:effectLst/>
                <a:latin typeface="+mn-lt"/>
                <a:ea typeface="+mn-ea"/>
                <a:cs typeface="+mn-cs"/>
              </a:rPr>
              <a:t> software house)</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Azure Marketplace is the central hub on Azure for you to discover, search for, and purchase highly optimized and integrated applications and services ready to deploy on Microsoft Azure.  Instead of starting with a web search, or contacting a reseller or consultant to figure out if there is an application or service that meets your needs, you can go to the Azure Marketplace and discover if there is an offering that addresses your requirements and works with solutions you’re already running on Azure. </a:t>
            </a:r>
          </a:p>
          <a:p>
            <a:endParaRPr lang="en-US" baseline="0" dirty="0"/>
          </a:p>
          <a:p>
            <a:r>
              <a:rPr lang="en-US" baseline="0" dirty="0"/>
              <a:t>Growing ecosystem: Marketplace is consistently adding new services (VMs and non-VM assets), expanding our portfolio of offers available to customers on Azure.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Complement and extend functionality of the Azure platform: Azure Marketplace offers choice and flexibility while strengthening Azure services. This increases the business value of the platform and makes it easier for customers to be more productive and get more done using Azure.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One-stop</a:t>
            </a:r>
            <a:r>
              <a:rPr lang="en-US" baseline="0" dirty="0"/>
              <a:t> shop: central hub and single location for customers to easily search, purchase, configure, and create scalable deployments of applications and services that can easily integrate with existing solutions.  This reduces the traditional challenges and hassle of setting up software.</a:t>
            </a:r>
          </a:p>
          <a:p>
            <a:endParaRPr lang="en-US" baseline="0" dirty="0"/>
          </a:p>
          <a:p>
            <a:r>
              <a:rPr lang="en-US" baseline="0" dirty="0"/>
              <a:t>Integrated platform experience: Azure Marketplace offers are managed just like Azure services in the management portal.  This simplifies application management and makes it easier for customers to build applications and/or run their business on Microsoft Azure.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1/16/2017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04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7</a:t>
            </a:fld>
            <a:endParaRPr lang="it-IT"/>
          </a:p>
        </p:txBody>
      </p:sp>
    </p:spTree>
    <p:extLst>
      <p:ext uri="{BB962C8B-B14F-4D97-AF65-F5344CB8AC3E}">
        <p14:creationId xmlns:p14="http://schemas.microsoft.com/office/powerpoint/2010/main" val="437044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955CD3F1-23E3-4EB0-933E-7A6224716E93}" type="slidenum">
              <a:rPr lang="it-IT" smtClean="0"/>
              <a:t>8</a:t>
            </a:fld>
            <a:endParaRPr lang="it-IT"/>
          </a:p>
        </p:txBody>
      </p:sp>
    </p:spTree>
    <p:extLst>
      <p:ext uri="{BB962C8B-B14F-4D97-AF65-F5344CB8AC3E}">
        <p14:creationId xmlns:p14="http://schemas.microsoft.com/office/powerpoint/2010/main" val="759760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Il </a:t>
            </a:r>
            <a:r>
              <a:rPr lang="en-US" i="0" baseline="0" dirty="0" err="1"/>
              <a:t>mondo</a:t>
            </a:r>
            <a:r>
              <a:rPr lang="en-US" i="0" baseline="0" dirty="0"/>
              <a:t> </a:t>
            </a:r>
            <a:r>
              <a:rPr lang="en-US" i="0" baseline="0" dirty="0" err="1"/>
              <a:t>dello</a:t>
            </a:r>
            <a:r>
              <a:rPr lang="en-US" i="0" baseline="0" dirty="0"/>
              <a:t> </a:t>
            </a:r>
            <a:r>
              <a:rPr lang="en-US" i="0" baseline="0" dirty="0" err="1"/>
              <a:t>sviluppo</a:t>
            </a:r>
            <a:r>
              <a:rPr lang="en-US" i="0" baseline="0" dirty="0"/>
              <a:t> app è </a:t>
            </a:r>
            <a:r>
              <a:rPr lang="en-US" i="0" baseline="0" dirty="0" err="1"/>
              <a:t>cambiato</a:t>
            </a:r>
            <a:r>
              <a:rPr lang="en-US" i="0" baseline="0" dirty="0"/>
              <a:t> molto </a:t>
            </a:r>
            <a:r>
              <a:rPr lang="en-US" i="0" baseline="0" dirty="0" err="1"/>
              <a:t>negli</a:t>
            </a:r>
            <a:r>
              <a:rPr lang="en-US" i="0" baseline="0" dirty="0"/>
              <a:t> </a:t>
            </a:r>
            <a:r>
              <a:rPr lang="en-US" i="0" baseline="0" dirty="0" err="1"/>
              <a:t>anni</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Se </a:t>
            </a:r>
            <a:r>
              <a:rPr lang="en-US" i="0" baseline="0" dirty="0" err="1"/>
              <a:t>pensate</a:t>
            </a:r>
            <a:r>
              <a:rPr lang="en-US" i="0" baseline="0" dirty="0"/>
              <a:t> </a:t>
            </a:r>
            <a:r>
              <a:rPr lang="en-US" i="0" baseline="0" dirty="0" err="1"/>
              <a:t>all’inizio</a:t>
            </a:r>
            <a:r>
              <a:rPr lang="en-US" i="0" baseline="0" dirty="0"/>
              <a:t> le </a:t>
            </a:r>
            <a:r>
              <a:rPr lang="en-US" i="0" baseline="0" dirty="0" err="1"/>
              <a:t>applicazioni</a:t>
            </a:r>
            <a:r>
              <a:rPr lang="en-US" i="0" baseline="0" dirty="0"/>
              <a:t> </a:t>
            </a:r>
            <a:r>
              <a:rPr lang="en-US" i="0" baseline="0" dirty="0" err="1"/>
              <a:t>erano</a:t>
            </a:r>
            <a:r>
              <a:rPr lang="en-US" i="0" baseline="0" dirty="0"/>
              <a:t> </a:t>
            </a:r>
            <a:r>
              <a:rPr lang="en-US" i="0" baseline="0" dirty="0" err="1"/>
              <a:t>enormi</a:t>
            </a:r>
            <a:r>
              <a:rPr lang="en-US" i="0" baseline="0" dirty="0"/>
              <a:t> e </a:t>
            </a:r>
            <a:r>
              <a:rPr lang="en-US" i="0" baseline="0" dirty="0" err="1"/>
              <a:t>monolitiche</a:t>
            </a:r>
            <a:r>
              <a:rPr lang="en-US" i="0" baseline="0" dirty="0"/>
              <a:t>, con </a:t>
            </a:r>
            <a:r>
              <a:rPr lang="en-US" i="0" baseline="0" dirty="0" err="1"/>
              <a:t>l’avvento</a:t>
            </a:r>
            <a:r>
              <a:rPr lang="en-US" i="0" baseline="0" dirty="0"/>
              <a:t> del web e poi </a:t>
            </a:r>
            <a:r>
              <a:rPr lang="en-US" i="0" baseline="0" dirty="0" err="1"/>
              <a:t>dei</a:t>
            </a:r>
            <a:r>
              <a:rPr lang="en-US" i="0" baseline="0" dirty="0"/>
              <a:t> </a:t>
            </a:r>
            <a:r>
              <a:rPr lang="en-US" i="0" baseline="0" dirty="0" err="1"/>
              <a:t>dispositivi</a:t>
            </a:r>
            <a:r>
              <a:rPr lang="en-US" i="0" baseline="0" dirty="0"/>
              <a:t> mobile </a:t>
            </a:r>
            <a:r>
              <a:rPr lang="en-US" i="0" baseline="0" dirty="0" err="1"/>
              <a:t>si</a:t>
            </a:r>
            <a:r>
              <a:rPr lang="en-US" i="0" baseline="0" dirty="0"/>
              <a:t> </a:t>
            </a:r>
            <a:r>
              <a:rPr lang="en-US" i="0" baseline="0" dirty="0" err="1"/>
              <a:t>va</a:t>
            </a:r>
            <a:r>
              <a:rPr lang="en-US" i="0" baseline="0" dirty="0"/>
              <a:t> </a:t>
            </a:r>
            <a:r>
              <a:rPr lang="en-US" i="0" baseline="0" dirty="0" err="1"/>
              <a:t>sempre</a:t>
            </a:r>
            <a:r>
              <a:rPr lang="en-US" i="0" baseline="0" dirty="0"/>
              <a:t> </a:t>
            </a:r>
            <a:r>
              <a:rPr lang="en-US" i="0" baseline="0" dirty="0" err="1"/>
              <a:t>più</a:t>
            </a:r>
            <a:r>
              <a:rPr lang="en-US" i="0" baseline="0" dirty="0"/>
              <a:t> verso la </a:t>
            </a:r>
            <a:r>
              <a:rPr lang="en-US" i="0" baseline="0" dirty="0" err="1"/>
              <a:t>necessità</a:t>
            </a:r>
            <a:r>
              <a:rPr lang="en-US" i="0" baseline="0" dirty="0"/>
              <a:t> di </a:t>
            </a:r>
            <a:r>
              <a:rPr lang="en-US" i="0" baseline="0" dirty="0" err="1"/>
              <a:t>creare</a:t>
            </a:r>
            <a:r>
              <a:rPr lang="en-US" i="0" baseline="0" dirty="0"/>
              <a:t> </a:t>
            </a:r>
            <a:r>
              <a:rPr lang="en-US" i="0" baseline="0" dirty="0" err="1"/>
              <a:t>applicazioni</a:t>
            </a:r>
            <a:r>
              <a:rPr lang="en-US" i="0" baseline="0" dirty="0"/>
              <a:t> </a:t>
            </a:r>
            <a:r>
              <a:rPr lang="en-US" i="0" baseline="0" dirty="0" err="1"/>
              <a:t>semplici</a:t>
            </a:r>
            <a:r>
              <a:rPr lang="en-US" i="0" baseline="0" dirty="0"/>
              <a:t>, quasi </a:t>
            </a:r>
            <a:r>
              <a:rPr lang="en-US" i="0" baseline="0" dirty="0" err="1"/>
              <a:t>atomiche</a:t>
            </a:r>
            <a:r>
              <a:rPr lang="en-US" i="0" baseline="0" dirty="0"/>
              <a:t>, per </a:t>
            </a:r>
            <a:r>
              <a:rPr lang="en-US" i="0" baseline="0" dirty="0" err="1"/>
              <a:t>questo</a:t>
            </a:r>
            <a:r>
              <a:rPr lang="en-US" i="0" baseline="0" dirty="0"/>
              <a:t> </a:t>
            </a:r>
            <a:r>
              <a:rPr lang="en-US" i="0" baseline="0" dirty="0" err="1"/>
              <a:t>sono</a:t>
            </a:r>
            <a:r>
              <a:rPr lang="en-US" i="0" baseline="0" dirty="0"/>
              <a:t> state </a:t>
            </a:r>
            <a:r>
              <a:rPr lang="en-US" i="0" baseline="0" dirty="0" err="1"/>
              <a:t>introdotte</a:t>
            </a:r>
            <a:r>
              <a:rPr lang="en-US" i="0" baseline="0" dirty="0"/>
              <a:t> </a:t>
            </a:r>
            <a:r>
              <a:rPr lang="en-US" i="0" baseline="0" dirty="0" err="1"/>
              <a:t>tecnologie</a:t>
            </a:r>
            <a:r>
              <a:rPr lang="en-US" i="0" baseline="0" dirty="0"/>
              <a:t> come </a:t>
            </a:r>
            <a:r>
              <a:rPr lang="en-US" i="0" baseline="0" dirty="0" err="1"/>
              <a:t>serveless</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Per </a:t>
            </a:r>
            <a:r>
              <a:rPr lang="en-US" i="0" baseline="0" dirty="0" err="1"/>
              <a:t>supportare</a:t>
            </a:r>
            <a:r>
              <a:rPr lang="en-US" i="0" baseline="0" dirty="0"/>
              <a:t> </a:t>
            </a:r>
            <a:r>
              <a:rPr lang="en-US" i="0" baseline="0" dirty="0" err="1"/>
              <a:t>questa</a:t>
            </a:r>
            <a:r>
              <a:rPr lang="en-US" i="0" baseline="0" dirty="0"/>
              <a:t> </a:t>
            </a:r>
            <a:r>
              <a:rPr lang="en-US" i="0" baseline="0" dirty="0" err="1"/>
              <a:t>evoluzione</a:t>
            </a:r>
            <a:r>
              <a:rPr lang="en-US" i="0" baseline="0" dirty="0"/>
              <a:t> </a:t>
            </a:r>
            <a:r>
              <a:rPr lang="en-US" i="0" baseline="0" dirty="0" err="1"/>
              <a:t>anche</a:t>
            </a:r>
            <a:r>
              <a:rPr lang="en-US" i="0" baseline="0" dirty="0"/>
              <a:t> </a:t>
            </a:r>
            <a:r>
              <a:rPr lang="en-US" i="0" baseline="0" dirty="0" err="1"/>
              <a:t>l’infrastruttura</a:t>
            </a:r>
            <a:r>
              <a:rPr lang="en-US" i="0" baseline="0" dirty="0"/>
              <a:t> ha </a:t>
            </a:r>
            <a:r>
              <a:rPr lang="en-US" i="0" baseline="0" dirty="0" err="1"/>
              <a:t>bisogno</a:t>
            </a:r>
            <a:r>
              <a:rPr lang="en-US" i="0" baseline="0" dirty="0"/>
              <a:t> di </a:t>
            </a:r>
            <a:r>
              <a:rPr lang="en-US" i="0" baseline="0" dirty="0" err="1"/>
              <a:t>essere</a:t>
            </a:r>
            <a:r>
              <a:rPr lang="en-US" i="0" baseline="0" dirty="0"/>
              <a:t> </a:t>
            </a:r>
            <a:r>
              <a:rPr lang="en-US" i="0" baseline="0" dirty="0" err="1"/>
              <a:t>riadattata</a:t>
            </a:r>
            <a:r>
              <a:rPr lang="en-US" i="0"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err="1"/>
              <a:t>Dalle</a:t>
            </a:r>
            <a:r>
              <a:rPr lang="en-US" i="0" baseline="0" dirty="0"/>
              <a:t> machine </a:t>
            </a:r>
            <a:r>
              <a:rPr lang="en-US" i="0" baseline="0" dirty="0" err="1"/>
              <a:t>fisiche</a:t>
            </a:r>
            <a:r>
              <a:rPr lang="en-US" i="0" baseline="0" dirty="0"/>
              <a:t> </a:t>
            </a:r>
            <a:r>
              <a:rPr lang="en-US" i="0" baseline="0" dirty="0" err="1"/>
              <a:t>alla</a:t>
            </a:r>
            <a:r>
              <a:rPr lang="en-US" i="0" baseline="0" dirty="0"/>
              <a:t> </a:t>
            </a:r>
            <a:r>
              <a:rPr lang="en-US" i="0" baseline="0" dirty="0" err="1"/>
              <a:t>virtualizzazione</a:t>
            </a:r>
            <a:r>
              <a:rPr lang="en-US" i="0" baseline="0" dirty="0"/>
              <a:t> con </a:t>
            </a:r>
            <a:r>
              <a:rPr lang="en-US" i="0" baseline="0" dirty="0" err="1"/>
              <a:t>l’introduzione</a:t>
            </a:r>
            <a:r>
              <a:rPr lang="en-US" i="0" baseline="0" dirty="0"/>
              <a:t> poi di </a:t>
            </a:r>
            <a:r>
              <a:rPr lang="en-US" i="0" baseline="0" dirty="0" err="1"/>
              <a:t>piattaforme</a:t>
            </a:r>
            <a:r>
              <a:rPr lang="en-US" i="0" baseline="0" dirty="0"/>
              <a:t> cloud </a:t>
            </a:r>
            <a:r>
              <a:rPr lang="en-US" i="0" baseline="0" dirty="0" err="1"/>
              <a:t>fino</a:t>
            </a:r>
            <a:r>
              <a:rPr lang="en-US" i="0" baseline="0" dirty="0"/>
              <a:t> </a:t>
            </a:r>
            <a:r>
              <a:rPr lang="en-US" i="0" baseline="0" dirty="0" err="1"/>
              <a:t>all’astrazione</a:t>
            </a:r>
            <a:r>
              <a:rPr lang="en-US" i="0" baseline="0" dirty="0"/>
              <a:t> </a:t>
            </a:r>
            <a:r>
              <a:rPr lang="en-US" i="0" baseline="0" dirty="0" err="1"/>
              <a:t>dell’infrastruttura</a:t>
            </a:r>
            <a:r>
              <a:rPr lang="en-US" i="0" baseline="0" dirty="0"/>
              <a:t> </a:t>
            </a:r>
            <a:r>
              <a:rPr lang="en-US" i="0" baseline="0" dirty="0" err="1"/>
              <a:t>utilizzando</a:t>
            </a:r>
            <a:r>
              <a:rPr lang="en-US" i="0" baseline="0" dirty="0"/>
              <a:t> </a:t>
            </a:r>
            <a:r>
              <a:rPr lang="en-US" i="0" baseline="0" dirty="0" err="1"/>
              <a:t>servizi</a:t>
            </a:r>
            <a:r>
              <a:rPr lang="en-US" i="0" baseline="0" dirty="0"/>
              <a:t> di </a:t>
            </a:r>
            <a:r>
              <a:rPr lang="en-US" i="0" baseline="0" dirty="0" err="1"/>
              <a:t>tipo</a:t>
            </a:r>
            <a:r>
              <a:rPr lang="en-US" i="0" baseline="0" dirty="0"/>
              <a:t> </a:t>
            </a:r>
            <a:r>
              <a:rPr lang="en-US" i="0" baseline="0" dirty="0" err="1"/>
              <a:t>paas</a:t>
            </a:r>
            <a:r>
              <a:rPr lang="en-US" i="0" baseline="0" dirty="0"/>
              <a: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UI Light" pitchFamily="34" charset="0"/>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Key talking points:</a:t>
            </a:r>
          </a:p>
          <a:p>
            <a:r>
              <a:rPr lang="en-US" sz="1200" kern="1200" dirty="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most of the benefits of this model accrued to operations and infrastructure, not app development. </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In a new </a:t>
            </a:r>
            <a:r>
              <a:rPr lang="en-US" sz="1224" b="1" u="sng" kern="1200" dirty="0">
                <a:solidFill>
                  <a:schemeClr val="tx1"/>
                </a:solidFill>
                <a:effectLst/>
                <a:latin typeface="+mn-lt"/>
                <a:ea typeface="+mn-ea"/>
                <a:cs typeface="+mn-cs"/>
                <a:hlinkClick r:id="rId3"/>
              </a:rPr>
              <a:t>Evans Data survey</a:t>
            </a:r>
            <a:r>
              <a:rPr lang="en-US" sz="1224" kern="1200" dirty="0">
                <a:solidFill>
                  <a:schemeClr val="tx1"/>
                </a:solidFill>
                <a:effectLst/>
                <a:latin typeface="+mn-lt"/>
                <a:ea typeface="+mn-ea"/>
                <a:cs typeface="+mn-cs"/>
              </a:rPr>
              <a:t> of 1,441 developers, 81.3% of respondents said they plan to build applications in the cloud within the next 24 months.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7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Fare </a:t>
            </a:r>
            <a:r>
              <a:rPr lang="en-US" dirty="0" err="1"/>
              <a:t>esempio</a:t>
            </a:r>
            <a:r>
              <a:rPr lang="en-US" dirty="0"/>
              <a:t> di e-Commerce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056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55CD3F1-23E3-4EB0-933E-7A6224716E93}" type="slidenum">
              <a:rPr lang="it-IT" smtClean="0"/>
              <a:t>14</a:t>
            </a:fld>
            <a:endParaRPr lang="it-IT"/>
          </a:p>
        </p:txBody>
      </p:sp>
    </p:spTree>
    <p:extLst>
      <p:ext uri="{BB962C8B-B14F-4D97-AF65-F5344CB8AC3E}">
        <p14:creationId xmlns:p14="http://schemas.microsoft.com/office/powerpoint/2010/main" val="3193592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Adding Superpowers to your Apps</a:t>
            </a:r>
          </a:p>
          <a:p>
            <a:r>
              <a:rPr lang="en-US" sz="12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Database/Data Services</a:t>
            </a:r>
          </a:p>
          <a:p>
            <a:r>
              <a:rPr lang="en-US" sz="1200" b="0" i="0" kern="1200" dirty="0">
                <a:solidFill>
                  <a:schemeClr val="tx1"/>
                </a:solidFill>
                <a:effectLst/>
                <a:latin typeface="+mn-lt"/>
                <a:ea typeface="+mn-ea"/>
                <a:cs typeface="+mn-cs"/>
              </a:rPr>
              <a:t>Integration</a:t>
            </a:r>
          </a:p>
          <a:p>
            <a:r>
              <a:rPr lang="en-US" sz="1200" b="0" i="0" kern="1200" dirty="0">
                <a:solidFill>
                  <a:schemeClr val="tx1"/>
                </a:solidFill>
                <a:effectLst/>
                <a:latin typeface="+mn-lt"/>
                <a:ea typeface="+mn-ea"/>
                <a:cs typeface="+mn-cs"/>
              </a:rPr>
              <a:t>Identity &amp; Security</a:t>
            </a:r>
          </a:p>
          <a:p>
            <a:r>
              <a:rPr lang="en-US" sz="1200" b="0" i="0" kern="1200" dirty="0">
                <a:solidFill>
                  <a:schemeClr val="tx1"/>
                </a:solidFill>
                <a:effectLst/>
                <a:latin typeface="+mn-lt"/>
                <a:ea typeface="+mn-ea"/>
                <a:cs typeface="+mn-cs"/>
              </a:rPr>
              <a:t>Developer Services</a:t>
            </a:r>
          </a:p>
          <a:p>
            <a:r>
              <a:rPr lang="en-US" sz="1200" b="0" i="0" kern="1200" dirty="0">
                <a:solidFill>
                  <a:schemeClr val="tx1"/>
                </a:solidFill>
                <a:effectLst/>
                <a:latin typeface="+mn-lt"/>
                <a:ea typeface="+mn-ea"/>
                <a:cs typeface="+mn-cs"/>
              </a:rPr>
              <a:t>Advanced Analytics and IoT</a:t>
            </a:r>
          </a:p>
          <a:p>
            <a:r>
              <a:rPr lang="en-US" sz="1200" b="0" i="0" kern="1200" dirty="0">
                <a:solidFill>
                  <a:schemeClr val="tx1"/>
                </a:solidFill>
                <a:effectLst/>
                <a:latin typeface="+mn-lt"/>
                <a:ea typeface="+mn-ea"/>
                <a:cs typeface="+mn-cs"/>
              </a:rPr>
              <a:t>Media &amp; CDN</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modern developer is a </a:t>
            </a:r>
            <a:r>
              <a:rPr lang="en-US" sz="1200" i="1" kern="1200" dirty="0">
                <a:solidFill>
                  <a:schemeClr val="tx1"/>
                </a:solidFill>
                <a:effectLst/>
                <a:latin typeface="+mn-lt"/>
                <a:ea typeface="+mn-ea"/>
                <a:cs typeface="+mn-cs"/>
              </a:rPr>
              <a:t>solution composer</a:t>
            </a:r>
            <a:r>
              <a:rPr lang="en-US" sz="12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576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1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Adding Superpowers to your Apps</a:t>
            </a:r>
          </a:p>
          <a:p>
            <a:r>
              <a:rPr lang="en-US" sz="1400" b="0" i="0" kern="1200" dirty="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dirty="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Database/Data Services</a:t>
            </a:r>
          </a:p>
          <a:p>
            <a:r>
              <a:rPr lang="en-US" sz="1400" b="0" i="0" kern="1200" dirty="0">
                <a:solidFill>
                  <a:schemeClr val="tx1"/>
                </a:solidFill>
                <a:effectLst/>
                <a:latin typeface="+mn-lt"/>
                <a:ea typeface="+mn-ea"/>
                <a:cs typeface="+mn-cs"/>
              </a:rPr>
              <a:t>Integration</a:t>
            </a:r>
          </a:p>
          <a:p>
            <a:r>
              <a:rPr lang="en-US" sz="1400" b="0" i="0" kern="1200" dirty="0">
                <a:solidFill>
                  <a:schemeClr val="tx1"/>
                </a:solidFill>
                <a:effectLst/>
                <a:latin typeface="+mn-lt"/>
                <a:ea typeface="+mn-ea"/>
                <a:cs typeface="+mn-cs"/>
              </a:rPr>
              <a:t>Identity &amp; Security</a:t>
            </a:r>
          </a:p>
          <a:p>
            <a:r>
              <a:rPr lang="en-US" sz="1400" b="0" i="0" kern="1200" dirty="0">
                <a:solidFill>
                  <a:schemeClr val="tx1"/>
                </a:solidFill>
                <a:effectLst/>
                <a:latin typeface="+mn-lt"/>
                <a:ea typeface="+mn-ea"/>
                <a:cs typeface="+mn-cs"/>
              </a:rPr>
              <a:t>Developer Services</a:t>
            </a:r>
          </a:p>
          <a:p>
            <a:r>
              <a:rPr lang="en-US" sz="1400" b="0" i="0" kern="1200" dirty="0">
                <a:solidFill>
                  <a:schemeClr val="tx1"/>
                </a:solidFill>
                <a:effectLst/>
                <a:latin typeface="+mn-lt"/>
                <a:ea typeface="+mn-ea"/>
                <a:cs typeface="+mn-cs"/>
              </a:rPr>
              <a:t>Advanced Analytics and IoT</a:t>
            </a:r>
          </a:p>
          <a:p>
            <a:r>
              <a:rPr lang="en-US" sz="1400" b="0" i="0" kern="1200" dirty="0">
                <a:solidFill>
                  <a:schemeClr val="tx1"/>
                </a:solidFill>
                <a:effectLst/>
                <a:latin typeface="+mn-lt"/>
                <a:ea typeface="+mn-ea"/>
                <a:cs typeface="+mn-cs"/>
              </a:rPr>
              <a:t>Media &amp; CDN</a:t>
            </a:r>
          </a:p>
          <a:p>
            <a:endParaRPr lang="en-US" sz="1400" b="0" i="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modern developer is a </a:t>
            </a:r>
            <a:r>
              <a:rPr lang="en-US" sz="1400" i="1" kern="1200" dirty="0">
                <a:solidFill>
                  <a:schemeClr val="tx1"/>
                </a:solidFill>
                <a:effectLst/>
                <a:latin typeface="+mn-lt"/>
                <a:ea typeface="+mn-ea"/>
                <a:cs typeface="+mn-cs"/>
              </a:rPr>
              <a:t>solution composer</a:t>
            </a:r>
            <a:r>
              <a:rPr lang="en-US" sz="1400" kern="1200" dirty="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0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22.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1.xml"/><Relationship Id="rId4" Type="http://schemas.openxmlformats.org/officeDocument/2006/relationships/image" Target="../media/image22.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2.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5.xml"/><Relationship Id="rId4" Type="http://schemas.openxmlformats.org/officeDocument/2006/relationships/image" Target="../media/image31.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5.xml"/><Relationship Id="rId4" Type="http://schemas.openxmlformats.org/officeDocument/2006/relationships/image" Target="../media/image31.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5.xml"/><Relationship Id="rId4" Type="http://schemas.openxmlformats.org/officeDocument/2006/relationships/image" Target="../media/image29.png"/></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5.xml"/><Relationship Id="rId4" Type="http://schemas.openxmlformats.org/officeDocument/2006/relationships/image" Target="../media/image32.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15.xml"/><Relationship Id="rId4" Type="http://schemas.openxmlformats.org/officeDocument/2006/relationships/image" Target="../media/image32.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5.xml"/><Relationship Id="rId4" Type="http://schemas.openxmlformats.org/officeDocument/2006/relationships/image" Target="../media/image37.png"/></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7.xml"/><Relationship Id="rId4" Type="http://schemas.openxmlformats.org/officeDocument/2006/relationships/image" Target="../media/image32.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7.xml"/><Relationship Id="rId4" Type="http://schemas.openxmlformats.org/officeDocument/2006/relationships/image" Target="../media/image32.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7.xml"/><Relationship Id="rId4" Type="http://schemas.openxmlformats.org/officeDocument/2006/relationships/image" Target="../media/image31.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17.xml"/><Relationship Id="rId4"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7.xml"/><Relationship Id="rId4" Type="http://schemas.openxmlformats.org/officeDocument/2006/relationships/image" Target="../media/image29.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7.xml"/><Relationship Id="rId4" Type="http://schemas.openxmlformats.org/officeDocument/2006/relationships/image" Target="../media/image29.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7.xml"/><Relationship Id="rId4" Type="http://schemas.openxmlformats.org/officeDocument/2006/relationships/image" Target="../media/image29.pn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7.xml"/><Relationship Id="rId4" Type="http://schemas.openxmlformats.org/officeDocument/2006/relationships/image" Target="../media/image29.pn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7.xml"/><Relationship Id="rId4" Type="http://schemas.openxmlformats.org/officeDocument/2006/relationships/image" Target="../media/image29.pn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17.xml"/><Relationship Id="rId4" Type="http://schemas.openxmlformats.org/officeDocument/2006/relationships/image" Target="../media/image29.png"/></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18.xml"/><Relationship Id="rId4" Type="http://schemas.openxmlformats.org/officeDocument/2006/relationships/image" Target="../media/image49.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18.xml"/><Relationship Id="rId4"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jpeg"/><Relationship Id="rId1" Type="http://schemas.openxmlformats.org/officeDocument/2006/relationships/slideMaster" Target="../slideMasters/slideMaster18.xml"/><Relationship Id="rId4" Type="http://schemas.openxmlformats.org/officeDocument/2006/relationships/image" Target="../media/image49.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Master" Target="../slideMasters/slideMaster18.xml"/><Relationship Id="rId4" Type="http://schemas.openxmlformats.org/officeDocument/2006/relationships/image" Target="../media/image49.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18.xml"/><Relationship Id="rId4" Type="http://schemas.openxmlformats.org/officeDocument/2006/relationships/image" Target="../media/image48.pn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jpeg"/><Relationship Id="rId1" Type="http://schemas.openxmlformats.org/officeDocument/2006/relationships/slideMaster" Target="../slideMasters/slideMaster18.xml"/><Relationship Id="rId4" Type="http://schemas.openxmlformats.org/officeDocument/2006/relationships/image" Target="../media/image49.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g"/><Relationship Id="rId1" Type="http://schemas.openxmlformats.org/officeDocument/2006/relationships/slideMaster" Target="../slideMasters/slideMaster18.xml"/><Relationship Id="rId4" Type="http://schemas.openxmlformats.org/officeDocument/2006/relationships/image" Target="../media/image49.pn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jpg"/><Relationship Id="rId1" Type="http://schemas.openxmlformats.org/officeDocument/2006/relationships/slideMaster" Target="../slideMasters/slideMaster18.xml"/><Relationship Id="rId4" Type="http://schemas.openxmlformats.org/officeDocument/2006/relationships/image" Target="../media/image49.pn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jpeg"/><Relationship Id="rId1" Type="http://schemas.openxmlformats.org/officeDocument/2006/relationships/slideMaster" Target="../slideMasters/slideMaster18.xml"/><Relationship Id="rId4" Type="http://schemas.openxmlformats.org/officeDocument/2006/relationships/image" Target="../media/image48.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Master" Target="../slideMasters/slideMaster20.xml"/><Relationship Id="rId4" Type="http://schemas.openxmlformats.org/officeDocument/2006/relationships/image" Target="../media/image65.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Master" Target="../slideMasters/slideMaster21.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7.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2.xml"/><Relationship Id="rId4" Type="http://schemas.openxmlformats.org/officeDocument/2006/relationships/image" Target="../media/image32.pn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2.xml"/><Relationship Id="rId4" Type="http://schemas.openxmlformats.org/officeDocument/2006/relationships/image" Target="../media/image32.pn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2.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2.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2.xml"/><Relationship Id="rId4" Type="http://schemas.openxmlformats.org/officeDocument/2006/relationships/image" Target="../media/image29.pn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2.xml"/><Relationship Id="rId4" Type="http://schemas.openxmlformats.org/officeDocument/2006/relationships/image" Target="../media/image29.pn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2.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2.xml"/><Relationship Id="rId4" Type="http://schemas.openxmlformats.org/officeDocument/2006/relationships/image" Target="../media/image29.pn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2.xml"/><Relationship Id="rId4" Type="http://schemas.openxmlformats.org/officeDocument/2006/relationships/image" Target="../media/image29.pn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22.xml"/><Relationship Id="rId4" Type="http://schemas.openxmlformats.org/officeDocument/2006/relationships/image" Target="../media/image29.png"/></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2.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2.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2.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20" y="1307592"/>
            <a:ext cx="6825910" cy="2615184"/>
          </a:xfrm>
        </p:spPr>
        <p:txBody>
          <a:bodyPr anchor="b" anchorCtr="0">
            <a:noAutofit/>
          </a:bodyPr>
          <a:lstStyle>
            <a:lvl1pPr>
              <a:defRPr sz="5759">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99020" y="4288539"/>
            <a:ext cx="6825910" cy="1261870"/>
          </a:xfrm>
        </p:spPr>
        <p:txBody>
          <a:bodyPr anchor="t" anchorCtr="0">
            <a:normAutofit/>
          </a:bodyPr>
          <a:lstStyle>
            <a:lvl1pPr marL="0" indent="0" algn="l">
              <a:spcBef>
                <a:spcPts val="360"/>
              </a:spcBef>
              <a:buNone/>
              <a:defRPr sz="2400">
                <a:solidFill>
                  <a:schemeClr val="tx1">
                    <a:tint val="75000"/>
                  </a:schemeClr>
                </a:solidFill>
              </a:defRPr>
            </a:lvl1pPr>
            <a:lvl2pPr marL="548544" indent="0" algn="ctr">
              <a:buNone/>
              <a:defRPr>
                <a:solidFill>
                  <a:schemeClr val="tx1">
                    <a:tint val="75000"/>
                  </a:schemeClr>
                </a:solidFill>
              </a:defRPr>
            </a:lvl2pPr>
            <a:lvl3pPr marL="1097087" indent="0" algn="ctr">
              <a:buNone/>
              <a:defRPr>
                <a:solidFill>
                  <a:schemeClr val="tx1">
                    <a:tint val="75000"/>
                  </a:schemeClr>
                </a:solidFill>
              </a:defRPr>
            </a:lvl3pPr>
            <a:lvl4pPr marL="1645631" indent="0" algn="ctr">
              <a:buNone/>
              <a:defRPr>
                <a:solidFill>
                  <a:schemeClr val="tx1">
                    <a:tint val="75000"/>
                  </a:schemeClr>
                </a:solidFill>
              </a:defRPr>
            </a:lvl4pPr>
            <a:lvl5pPr marL="2194174" indent="0" algn="ctr">
              <a:buNone/>
              <a:defRPr>
                <a:solidFill>
                  <a:schemeClr val="tx1">
                    <a:tint val="75000"/>
                  </a:schemeClr>
                </a:solidFill>
              </a:defRPr>
            </a:lvl5pPr>
            <a:lvl6pPr marL="2742718" indent="0" algn="ctr">
              <a:buNone/>
              <a:defRPr>
                <a:solidFill>
                  <a:schemeClr val="tx1">
                    <a:tint val="75000"/>
                  </a:schemeClr>
                </a:solidFill>
              </a:defRPr>
            </a:lvl6pPr>
            <a:lvl7pPr marL="3291261" indent="0" algn="ctr">
              <a:buNone/>
              <a:defRPr>
                <a:solidFill>
                  <a:schemeClr val="tx1">
                    <a:tint val="75000"/>
                  </a:schemeClr>
                </a:solidFill>
              </a:defRPr>
            </a:lvl7pPr>
            <a:lvl8pPr marL="3839806" indent="0" algn="ctr">
              <a:buNone/>
              <a:defRPr>
                <a:solidFill>
                  <a:schemeClr val="tx1">
                    <a:tint val="75000"/>
                  </a:schemeClr>
                </a:solidFill>
              </a:defRPr>
            </a:lvl8pPr>
            <a:lvl9pPr marL="4388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084880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3" name="Footer Placeholder 2"/>
          <p:cNvSpPr>
            <a:spLocks noGrp="1"/>
          </p:cNvSpPr>
          <p:nvPr>
            <p:ph type="ftr" sz="quarter" idx="11"/>
          </p:nvPr>
        </p:nvSpPr>
        <p:spPr>
          <a:xfrm>
            <a:off x="4165600" y="6443760"/>
            <a:ext cx="3860800" cy="190308"/>
          </a:xfrm>
        </p:spPr>
        <p:txBody>
          <a:bodyPr/>
          <a:lstStyle/>
          <a:p>
            <a:pPr defTabSz="1097087"/>
            <a:endParaRPr lang="en-US">
              <a:solidFill>
                <a:srgbClr val="3D3D3D">
                  <a:lumMod val="40000"/>
                  <a:lumOff val="60000"/>
                </a:srgbClr>
              </a:solidFill>
            </a:endParaRPr>
          </a:p>
        </p:txBody>
      </p:sp>
      <p:sp>
        <p:nvSpPr>
          <p:cNvPr id="4" name="Slide Number Placeholder 3"/>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2427498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32292520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4444064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8073158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074944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0344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208319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1068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675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65280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829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83"/>
            <a:ext cx="6595352"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1097087"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p:cNvSpPr txBox="1"/>
          <p:nvPr userDrawn="1"/>
        </p:nvSpPr>
        <p:spPr bwMode="auto">
          <a:xfrm>
            <a:off x="599019" y="5929245"/>
            <a:ext cx="10993965" cy="701764"/>
          </a:xfrm>
          <a:prstGeom prst="rect">
            <a:avLst/>
          </a:prstGeom>
          <a:noFill/>
          <a:ln w="9525">
            <a:noFill/>
            <a:miter lim="800000"/>
            <a:headEnd/>
            <a:tailEnd/>
          </a:ln>
        </p:spPr>
        <p:txBody>
          <a:bodyPr vert="horz" wrap="square" lIns="109712" tIns="54856" rIns="109712" bIns="54856" numCol="1" rtlCol="0" anchor="ctr" anchorCtr="0" compatLnSpc="1">
            <a:prstTxWarp prst="textNoShape">
              <a:avLst/>
            </a:prstTxWarp>
            <a:spAutoFit/>
          </a:bodyPr>
          <a:lstStyle/>
          <a:p>
            <a:pPr marL="0" marR="0" lvl="0" indent="0" algn="l" defTabSz="1096726" rtl="0" eaLnBrk="0" fontAlgn="auto" latinLnBrk="0" hangingPunct="0">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prstClr val="white"/>
                </a:solidFill>
                <a:effectLst/>
                <a:uLnTx/>
                <a:uFillTx/>
                <a:latin typeface="Segoe UI"/>
                <a:ea typeface="+mn-ea"/>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279" b="0"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8310815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51473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343124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5618335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838008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631978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529856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74056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50313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58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28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88"/>
            </a:lvl1pPr>
          </a:lstStyle>
          <a:p>
            <a:r>
              <a:rPr lang="en-US" dirty="0"/>
              <a:t>Click to edit Master title style</a:t>
            </a:r>
          </a:p>
        </p:txBody>
      </p:sp>
      <p:sp>
        <p:nvSpPr>
          <p:cNvPr id="6" name="Text Placeholder 5"/>
          <p:cNvSpPr>
            <a:spLocks noGrp="1"/>
          </p:cNvSpPr>
          <p:nvPr>
            <p:ph type="body" sz="quarter" idx="10"/>
          </p:nvPr>
        </p:nvSpPr>
        <p:spPr>
          <a:xfrm>
            <a:off x="269245" y="1189180"/>
            <a:ext cx="11653524" cy="1985247"/>
          </a:xfrm>
        </p:spPr>
        <p:txBody>
          <a:bodyPr/>
          <a:lstStyle>
            <a:lvl1pPr marL="0" indent="0">
              <a:buNone/>
              <a:defRPr>
                <a:gradFill>
                  <a:gsLst>
                    <a:gs pos="1250">
                      <a:schemeClr val="tx1"/>
                    </a:gs>
                    <a:gs pos="99000">
                      <a:schemeClr val="tx1"/>
                    </a:gs>
                  </a:gsLst>
                  <a:lin ang="5400000" scaled="0"/>
                </a:gradFill>
              </a:defRPr>
            </a:lvl1pPr>
            <a:lvl2pPr marL="0" indent="0">
              <a:buFontTx/>
              <a:buNone/>
              <a:defRPr sz="1764"/>
            </a:lvl2pPr>
            <a:lvl3pPr marL="201650" indent="0">
              <a:buNone/>
              <a:defRPr sz="1764"/>
            </a:lvl3pPr>
            <a:lvl4pPr marL="403296" indent="0">
              <a:buNone/>
              <a:defRPr sz="1588"/>
            </a:lvl4pPr>
            <a:lvl5pPr marL="604941" indent="0">
              <a:buNone/>
              <a:defRPr sz="15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755006"/>
      </p:ext>
    </p:extLst>
  </p:cSld>
  <p:clrMapOvr>
    <a:masterClrMapping/>
  </p:clrMapOvr>
  <p:transition spd="slow">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3586805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80379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4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66841342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8878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8100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8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50768934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9064527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6674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olo e contenu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10" y="0"/>
            <a:ext cx="12188388" cy="6858000"/>
          </a:xfrm>
          <a:prstGeom prst="rect">
            <a:avLst/>
          </a:prstGeom>
        </p:spPr>
      </p:pic>
      <p:sp>
        <p:nvSpPr>
          <p:cNvPr id="2" name="Titolo 1"/>
          <p:cNvSpPr>
            <a:spLocks noGrp="1"/>
          </p:cNvSpPr>
          <p:nvPr>
            <p:ph type="title"/>
          </p:nvPr>
        </p:nvSpPr>
        <p:spPr>
          <a:xfrm>
            <a:off x="298707" y="649516"/>
            <a:ext cx="7738036" cy="955284"/>
          </a:xfrm>
        </p:spPr>
        <p:txBody>
          <a:bodyPr>
            <a:noAutofit/>
          </a:bodyPr>
          <a:lstStyle>
            <a:lvl1pPr algn="l">
              <a:defRPr sz="2879">
                <a:solidFill>
                  <a:srgbClr val="007FBD"/>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3" name="Segnaposto contenuto 2"/>
          <p:cNvSpPr>
            <a:spLocks noGrp="1"/>
          </p:cNvSpPr>
          <p:nvPr>
            <p:ph idx="1"/>
          </p:nvPr>
        </p:nvSpPr>
        <p:spPr>
          <a:xfrm>
            <a:off x="297437" y="1600203"/>
            <a:ext cx="10224583" cy="4525963"/>
          </a:xfrm>
        </p:spPr>
        <p:txBody>
          <a:bodyPr>
            <a:normAutofit/>
          </a:bodyPr>
          <a:lstStyle>
            <a:lvl1pPr marL="0" indent="0">
              <a:buNone/>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a:defRPr sz="189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pPr defTabSz="1097087"/>
            <a:fld id="{29FBFC70-D626-4BDC-95EC-A6D95043900D}" type="datetimeFigureOut">
              <a:rPr lang="it-IT" smtClean="0">
                <a:solidFill>
                  <a:prstClr val="black">
                    <a:tint val="75000"/>
                  </a:prstClr>
                </a:solidFill>
              </a:rPr>
              <a:pPr defTabSz="1097087"/>
              <a:t>16/01/2017</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pPr defTabSz="1097087"/>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pPr defTabSz="1097087"/>
            <a:fld id="{F3BD690B-98A4-4DF1-AFBF-8899B7C98CC0}" type="slidenum">
              <a:rPr lang="it-IT" smtClean="0">
                <a:solidFill>
                  <a:prstClr val="black">
                    <a:tint val="75000"/>
                  </a:prstClr>
                </a:solidFill>
              </a:rPr>
              <a:pPr defTabSz="1097087"/>
              <a:t>‹#›</a:t>
            </a:fld>
            <a:endParaRPr lang="it-IT">
              <a:solidFill>
                <a:prstClr val="black">
                  <a:tint val="75000"/>
                </a:prstClr>
              </a:solidFill>
            </a:endParaRPr>
          </a:p>
        </p:txBody>
      </p:sp>
      <p:sp>
        <p:nvSpPr>
          <p:cNvPr id="8" name="Rettangolo 7"/>
          <p:cNvSpPr/>
          <p:nvPr userDrawn="1"/>
        </p:nvSpPr>
        <p:spPr>
          <a:xfrm>
            <a:off x="7795533" y="6203855"/>
            <a:ext cx="1280493" cy="65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277" tIns="41140" rIns="82277" bIns="41140" rtlCol="0" anchor="ctr"/>
          <a:lstStyle/>
          <a:p>
            <a:pPr marL="0" marR="0" lvl="0" indent="0" algn="ctr" defTabSz="1095756" rtl="0" eaLnBrk="1" fontAlgn="auto" latinLnBrk="0" hangingPunct="1">
              <a:lnSpc>
                <a:spcPct val="100000"/>
              </a:lnSpc>
              <a:spcBef>
                <a:spcPts val="0"/>
              </a:spcBef>
              <a:spcAft>
                <a:spcPts val="0"/>
              </a:spcAft>
              <a:buClrTx/>
              <a:buSzTx/>
              <a:buFontTx/>
              <a:buNone/>
              <a:tabLst/>
              <a:defRPr/>
            </a:pPr>
            <a:endParaRPr kumimoji="0" lang="it-IT" sz="216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8034679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45586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24600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53394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871673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7040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216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9011602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250955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7045009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858251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8" cy="855619"/>
          </a:xfrm>
        </p:spPr>
        <p:txBody>
          <a:bodyPr/>
          <a:lstStyle>
            <a:lvl1pPr marL="0" indent="0">
              <a:spcBef>
                <a:spcPts val="0"/>
              </a:spcBef>
              <a:spcAft>
                <a:spcPts val="810"/>
              </a:spcAft>
              <a:buNone/>
              <a:defRPr sz="3600" spc="-90" baseline="0">
                <a:latin typeface="Segoe UI Light" pitchFamily="34" charset="0"/>
              </a:defRPr>
            </a:lvl1pPr>
            <a:lvl2pPr marL="0" indent="0">
              <a:spcBef>
                <a:spcPts val="0"/>
              </a:spcBef>
              <a:spcAft>
                <a:spcPts val="360"/>
              </a:spcAft>
              <a:buNone/>
              <a:defRPr sz="1800" spc="-46" baseline="0"/>
            </a:lvl2pPr>
            <a:lvl3pPr marL="0" indent="0">
              <a:spcBef>
                <a:spcPts val="0"/>
              </a:spcBef>
              <a:spcAft>
                <a:spcPts val="360"/>
              </a:spcAft>
              <a:buNone/>
              <a:defRPr sz="1800"/>
            </a:lvl3pPr>
            <a:lvl4pPr marL="0" indent="0">
              <a:spcBef>
                <a:spcPts val="0"/>
              </a:spcBef>
              <a:spcAft>
                <a:spcPts val="360"/>
              </a:spcAft>
              <a:buNone/>
              <a:defRPr/>
            </a:lvl4pPr>
            <a:lvl5pPr marL="0" indent="0">
              <a:spcBef>
                <a:spcPts val="0"/>
              </a:spcBef>
              <a:spcAft>
                <a:spcPts val="36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91531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776687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14797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891861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1607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027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92013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957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59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1886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59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5"/>
            <a:ext cx="11151918" cy="672954"/>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1"/>
            <a:ext cx="11151918" cy="1800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2621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1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16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360215876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180519745"/>
      </p:ext>
    </p:extLst>
  </p:cSld>
  <p:clrMapOvr>
    <a:masterClrMapping/>
  </p:clrMapOvr>
  <p:transition spd="slow">
    <p:push/>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337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37600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7334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1815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452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37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8" cy="18004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54444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6903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1848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637386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024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988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83272443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3909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289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75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73340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238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4841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8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86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46637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9968494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90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367"/>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367"/>
            <a:fld id="{27258FFF-F925-446B-8502-81C933981705}" type="slidenum">
              <a:rPr lang="en-US" sz="1765" smtClean="0">
                <a:solidFill>
                  <a:srgbClr val="505050"/>
                </a:solidFill>
              </a:rPr>
              <a:pPr defTabSz="914367"/>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06227"/>
      </p:ext>
    </p:extLst>
  </p:cSld>
  <p:clrMapOvr>
    <a:masterClrMapping/>
  </p:clrMapOvr>
  <p:transition spd="slow">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79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262603"/>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1"/>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191189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92115895"/>
      </p:ext>
    </p:extLst>
  </p:cSld>
  <p:clrMapOvr>
    <a:masterClrMapping/>
  </p:clrMapOvr>
  <p:transition spd="slow">
    <p:push/>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4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367"/>
            <a:r>
              <a:rPr lang="it-IT" sz="1765">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pPr defTabSz="914367"/>
            <a:fld id="{27258FFF-F925-446B-8502-81C933981705}" type="slidenum">
              <a:rPr lang="it-IT" sz="1765" smtClean="0">
                <a:solidFill>
                  <a:srgbClr val="505050"/>
                </a:solidFill>
              </a:rPr>
              <a:pPr defTabSz="914367"/>
              <a:t>‹#›</a:t>
            </a:fld>
            <a:endParaRPr lang="it-IT" sz="1765">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5793832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15187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65376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99368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466216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220690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6680582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53823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411562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3"/>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pic>
        <p:nvPicPr>
          <p:cNvPr id="8" name="Picture 7" descr="C:\Users\sakuu\Documents\Ballmer MGX 2011\Tile Icons\Quotes 2.png"/>
          <p:cNvPicPr>
            <a:picLocks noChangeAspect="1" noChangeArrowheads="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4546587"/>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6" descr="C:\Users\sakuu\Documents\Ballmer MGX 2011\Tile Icons\Quotes.png"/>
          <p:cNvPicPr>
            <a:picLocks noChangeAspect="1" noChangeArrowheads="1"/>
          </p:cNvPicPr>
          <p:nvPr userDrawn="1"/>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66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2342664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5485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7229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221007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8087322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4877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6342074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4740157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495986"/>
      </p:ext>
    </p:extLst>
  </p:cSld>
  <p:clrMapOvr>
    <a:masterClrMapping/>
  </p:clrMapOvr>
  <p:transition>
    <p:fade/>
  </p:transition>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56515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6" name="Slide Number Placeholder 5"/>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13965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6" name="Picture 46" descr="C:\Users\sakuu\Documents\Ballmer MGX 2011\Tile Icons\Quotes.png"/>
          <p:cNvPicPr>
            <a:picLocks noChangeAspect="1" noChangeArrowheads="1"/>
          </p:cNvPicPr>
          <p:nvPr userDrawn="1"/>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2"/>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4053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5441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66227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21894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03468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06426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1113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96521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39213462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2227289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629013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3" name="Rectangle 2"/>
          <p:cNvSpPr/>
          <p:nvPr userDrawn="1"/>
        </p:nvSpPr>
        <p:spPr bwMode="auto">
          <a:xfrm rot="5400000">
            <a:off x="1653510" y="-1653509"/>
            <a:ext cx="6858002" cy="10165023"/>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1726" tIns="30863" rIns="61726" bIns="30863" numCol="1" rtlCol="0" anchor="ctr" anchorCtr="0" compatLnSpc="1">
            <a:prstTxWarp prst="textNoShape">
              <a:avLst/>
            </a:prstTxWarp>
          </a:bodyPr>
          <a:lstStyle/>
          <a:p>
            <a:pPr algn="ctr" defTabSz="617107" fontAlgn="base">
              <a:spcBef>
                <a:spcPct val="0"/>
              </a:spcBef>
              <a:spcAft>
                <a:spcPct val="0"/>
              </a:spcAft>
            </a:pPr>
            <a:endParaRPr lang="en-US" sz="1529" dirty="0">
              <a:gradFill>
                <a:gsLst>
                  <a:gs pos="0">
                    <a:srgbClr val="FFFFFF"/>
                  </a:gs>
                  <a:gs pos="100000">
                    <a:srgbClr val="FFFFFF"/>
                  </a:gs>
                </a:gsLst>
                <a:lin ang="5400000" scaled="0"/>
              </a:gradFill>
            </a:endParaRPr>
          </a:p>
        </p:txBody>
      </p:sp>
      <p:pic>
        <p:nvPicPr>
          <p:cNvPr id="5" name="Picture 4" descr="C:\Users\sakuu\Documents\Ballmer MGX 2011\Tile Icons\Quotes 2.png"/>
          <p:cNvPicPr>
            <a:picLocks noChangeAspect="1" noChangeArrowheads="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4929110" y="3611881"/>
            <a:ext cx="340636" cy="252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6" descr="C:\Users\sakuu\Documents\Ballmer MGX 2011\Tile Icons\Quotes.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black">
          <a:xfrm flipV="1">
            <a:off x="216515" y="1554483"/>
            <a:ext cx="362841" cy="2974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hasCustomPrompt="1"/>
          </p:nvPr>
        </p:nvSpPr>
        <p:spPr>
          <a:xfrm>
            <a:off x="610890" y="1703472"/>
            <a:ext cx="3974493" cy="310238"/>
          </a:xfrm>
        </p:spPr>
        <p:txBody>
          <a:bodyPr/>
          <a:lstStyle>
            <a:lvl1pPr marL="0" marR="0" indent="0" algn="l" defTabSz="822718" rtl="0" eaLnBrk="1" fontAlgn="auto" latinLnBrk="0" hangingPunct="1">
              <a:lnSpc>
                <a:spcPct val="80000"/>
              </a:lnSpc>
              <a:spcBef>
                <a:spcPct val="20000"/>
              </a:spcBef>
              <a:spcAft>
                <a:spcPts val="0"/>
              </a:spcAft>
              <a:buClrTx/>
              <a:buSzPct val="90000"/>
              <a:buFont typeface="Arial" pitchFamily="34" charset="0"/>
              <a:buNone/>
              <a:tabLst/>
              <a:defRPr sz="2519" spc="-72" baseline="0">
                <a:gradFill flip="none" rotWithShape="1">
                  <a:gsLst>
                    <a:gs pos="0">
                      <a:schemeClr val="bg1"/>
                    </a:gs>
                    <a:gs pos="100000">
                      <a:schemeClr val="bg1"/>
                    </a:gs>
                  </a:gsLst>
                  <a:path path="circle">
                    <a:fillToRect r="100000" b="100000"/>
                  </a:path>
                  <a:tileRect l="-100000" t="-100000"/>
                </a:gradFill>
              </a:defRPr>
            </a:lvl1pPr>
            <a:lvl2pPr>
              <a:defRPr>
                <a:gradFill flip="none" rotWithShape="1">
                  <a:gsLst>
                    <a:gs pos="0">
                      <a:schemeClr val="bg1"/>
                    </a:gs>
                    <a:gs pos="100000">
                      <a:schemeClr val="bg1"/>
                    </a:gs>
                  </a:gsLst>
                  <a:path path="circle">
                    <a:fillToRect r="100000" b="100000"/>
                  </a:path>
                  <a:tileRect l="-100000" t="-100000"/>
                </a:gradFill>
              </a:defRPr>
            </a:lvl2pPr>
            <a:lvl3pPr>
              <a:defRPr>
                <a:gradFill flip="none" rotWithShape="1">
                  <a:gsLst>
                    <a:gs pos="0">
                      <a:schemeClr val="bg1"/>
                    </a:gs>
                    <a:gs pos="100000">
                      <a:schemeClr val="bg1"/>
                    </a:gs>
                  </a:gsLst>
                  <a:path path="circle">
                    <a:fillToRect r="100000" b="100000"/>
                  </a:path>
                  <a:tileRect l="-100000" t="-100000"/>
                </a:gradFill>
              </a:defRPr>
            </a:lvl3pPr>
            <a:lvl4pPr>
              <a:defRPr>
                <a:gradFill flip="none" rotWithShape="1">
                  <a:gsLst>
                    <a:gs pos="0">
                      <a:schemeClr val="bg1"/>
                    </a:gs>
                    <a:gs pos="100000">
                      <a:schemeClr val="bg1"/>
                    </a:gs>
                  </a:gsLst>
                  <a:path path="circle">
                    <a:fillToRect r="100000" b="100000"/>
                  </a:path>
                  <a:tileRect l="-100000" t="-100000"/>
                </a:gradFill>
              </a:defRPr>
            </a:lvl4pPr>
            <a:lvl5pPr>
              <a:defRPr>
                <a:gradFill flip="none" rotWithShape="1">
                  <a:gsLst>
                    <a:gs pos="0">
                      <a:schemeClr val="bg1"/>
                    </a:gs>
                    <a:gs pos="100000">
                      <a:schemeClr val="bg1"/>
                    </a:gs>
                  </a:gsLst>
                  <a:path path="circle">
                    <a:fillToRect r="100000" b="100000"/>
                  </a:path>
                  <a:tileRect l="-100000" t="-100000"/>
                </a:gradFill>
              </a:defRPr>
            </a:lvl5pPr>
          </a:lstStyle>
          <a:p>
            <a:pPr lvl="0"/>
            <a:r>
              <a:rPr lang="en-US" dirty="0"/>
              <a:t>Quote.</a:t>
            </a:r>
          </a:p>
        </p:txBody>
      </p:sp>
      <p:sp>
        <p:nvSpPr>
          <p:cNvPr id="11" name="Text Placeholder 10"/>
          <p:cNvSpPr>
            <a:spLocks noGrp="1"/>
          </p:cNvSpPr>
          <p:nvPr>
            <p:ph type="body" sz="quarter" idx="11" hasCustomPrompt="1"/>
          </p:nvPr>
        </p:nvSpPr>
        <p:spPr>
          <a:xfrm>
            <a:off x="610892" y="4174364"/>
            <a:ext cx="3728366" cy="664798"/>
          </a:xfrm>
        </p:spPr>
        <p:txBody>
          <a:bodyPr/>
          <a:lstStyle>
            <a:lvl1pPr marL="0" indent="0">
              <a:lnSpc>
                <a:spcPct val="80000"/>
              </a:lnSpc>
              <a:spcBef>
                <a:spcPts val="0"/>
              </a:spcBef>
              <a:buNone/>
              <a:defRPr sz="1800">
                <a:gradFill flip="none" rotWithShape="1">
                  <a:gsLst>
                    <a:gs pos="0">
                      <a:schemeClr val="bg1"/>
                    </a:gs>
                    <a:gs pos="100000">
                      <a:schemeClr val="bg1"/>
                    </a:gs>
                  </a:gsLst>
                  <a:path path="circle">
                    <a:fillToRect r="100000" b="100000"/>
                  </a:path>
                  <a:tileRect l="-100000" t="-100000"/>
                </a:gradFill>
                <a:latin typeface="+mj-lt"/>
              </a:defRPr>
            </a:lvl1pPr>
            <a:lvl5pPr marL="1334114" indent="0">
              <a:buNone/>
              <a:defRPr>
                <a:gradFill flip="none" rotWithShape="1">
                  <a:gsLst>
                    <a:gs pos="0">
                      <a:schemeClr val="bg1"/>
                    </a:gs>
                    <a:gs pos="86000">
                      <a:schemeClr val="bg1"/>
                    </a:gs>
                  </a:gsLst>
                  <a:path path="circle">
                    <a:fillToRect r="100000" b="100000"/>
                  </a:path>
                  <a:tileRect l="-100000" t="-100000"/>
                </a:gradFill>
                <a:latin typeface="+mj-lt"/>
              </a:defRPr>
            </a:lvl5pPr>
          </a:lstStyle>
          <a:p>
            <a:pPr lvl="0"/>
            <a:r>
              <a:rPr lang="en-US" dirty="0"/>
              <a:t>Name</a:t>
            </a:r>
          </a:p>
          <a:p>
            <a:pPr lvl="0"/>
            <a:r>
              <a:rPr lang="en-US" dirty="0"/>
              <a:t>Role</a:t>
            </a:r>
          </a:p>
          <a:p>
            <a:pPr lvl="0"/>
            <a:r>
              <a:rPr lang="en-US" dirty="0"/>
              <a:t>Company</a:t>
            </a:r>
          </a:p>
        </p:txBody>
      </p:sp>
      <p:sp>
        <p:nvSpPr>
          <p:cNvPr id="13" name="Text Placeholder 12"/>
          <p:cNvSpPr>
            <a:spLocks noGrp="1"/>
          </p:cNvSpPr>
          <p:nvPr>
            <p:ph type="body" sz="quarter" idx="12" hasCustomPrompt="1"/>
          </p:nvPr>
        </p:nvSpPr>
        <p:spPr>
          <a:xfrm>
            <a:off x="10179797" y="4846322"/>
            <a:ext cx="2012204" cy="2011680"/>
          </a:xfrm>
          <a:solidFill>
            <a:schemeClr val="accent5"/>
          </a:solidFill>
        </p:spPr>
        <p:txBody>
          <a:bodyPr lIns="182880" tIns="182880" rIns="182880" bIns="182880">
            <a:noAutofit/>
          </a:bodyPr>
          <a:lstStyle>
            <a:lvl1pPr marL="0" indent="0">
              <a:buNone/>
              <a:defRPr sz="2160" spc="-135">
                <a:gradFill flip="none" rotWithShape="1">
                  <a:gsLst>
                    <a:gs pos="0">
                      <a:schemeClr val="bg1"/>
                    </a:gs>
                    <a:gs pos="86000">
                      <a:schemeClr val="bg1"/>
                    </a:gs>
                  </a:gsLst>
                  <a:path path="circle">
                    <a:fillToRect r="100000" b="100000"/>
                  </a:path>
                  <a:tileRect l="-100000" t="-100000"/>
                </a:gradFill>
              </a:defRPr>
            </a:lvl1pPr>
          </a:lstStyle>
          <a:p>
            <a:pPr lvl="0"/>
            <a:r>
              <a:rPr lang="en-US" dirty="0"/>
              <a:t>Scenario</a:t>
            </a:r>
          </a:p>
        </p:txBody>
      </p:sp>
    </p:spTree>
    <p:extLst>
      <p:ext uri="{BB962C8B-B14F-4D97-AF65-F5344CB8AC3E}">
        <p14:creationId xmlns:p14="http://schemas.microsoft.com/office/powerpoint/2010/main" val="2879878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026141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495831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913014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45065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2385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61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1357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400818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3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4110316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7996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82969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1237389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765638063"/>
      </p:ext>
    </p:extLst>
  </p:cSld>
  <p:clrMapOvr>
    <a:masterClrMapping/>
  </p:clrMapOvr>
  <p:transition spd="slow">
    <p:push/>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7031274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84422361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403564900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589409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54207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Tree>
    <p:extLst>
      <p:ext uri="{BB962C8B-B14F-4D97-AF65-F5344CB8AC3E}">
        <p14:creationId xmlns:p14="http://schemas.microsoft.com/office/powerpoint/2010/main" val="354837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1"/>
            <a:ext cx="11151918" cy="180049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3"/>
            <a:ext cx="12192001" cy="619125"/>
          </a:xfrm>
          <a:solidFill>
            <a:srgbClr val="FFFF99"/>
          </a:solidFill>
        </p:spPr>
        <p:txBody>
          <a:bodyPr wrap="square" lIns="152394" tIns="76197" rIns="152394" bIns="7619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6344279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334738931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2894826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87662194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6497410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87268776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36471176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2110582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Opening or Closing">
    <p:bg>
      <p:bgPr>
        <a:solidFill>
          <a:schemeClr val="accent1"/>
        </a:solidFill>
        <a:effectLst/>
      </p:bgPr>
    </p:b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2947117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alpha val="20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4137809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Opening or Closing 2">
    <p:bg>
      <p:bgPr>
        <a:solidFill>
          <a:schemeClr val="accent1"/>
        </a:solidFill>
        <a:effectLst/>
      </p:bgPr>
    </p:bg>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pPr marL="0" marR="0" lvl="0" indent="0" algn="l" defTabSz="1088473"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3453800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03" y="0"/>
            <a:ext cx="1218620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userDrawn="1"/>
        </p:nvPicPr>
        <p:blipFill>
          <a:blip r:embed="rId3" cstate="print">
            <a:extLst>
              <a:ext uri="{28A0092B-C50C-407E-A947-70E740481C1C}">
                <a14:useLocalDpi xmlns:a14="http://schemas.microsoft.com/office/drawing/2010/main" val="0"/>
              </a:ext>
            </a:extLst>
          </a:blip>
          <a:stretch>
            <a:fillRect/>
          </a:stretch>
        </p:blipFill>
        <p:spPr>
          <a:xfrm>
            <a:off x="292830" y="320556"/>
            <a:ext cx="1838169" cy="676275"/>
          </a:xfrm>
          <a:prstGeom prst="rect">
            <a:avLst/>
          </a:prstGeom>
        </p:spPr>
      </p:pic>
      <p:sp>
        <p:nvSpPr>
          <p:cNvPr id="15" name="Rectangle 14"/>
          <p:cNvSpPr/>
          <p:nvPr userDrawn="1"/>
        </p:nvSpPr>
        <p:spPr bwMode="gray">
          <a:xfrm>
            <a:off x="269239" y="2084173"/>
            <a:ext cx="5378549" cy="4482760"/>
          </a:xfrm>
          <a:prstGeom prst="rect">
            <a:avLst/>
          </a:prstGeom>
          <a:solidFill>
            <a:schemeClr val="accent6">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61334" tIns="129067" rIns="161334" bIns="129067" numCol="1" spcCol="0" rtlCol="0" fromWordArt="0" anchor="t" anchorCtr="0" forceAA="0" compatLnSpc="1">
            <a:prstTxWarp prst="textNoShape">
              <a:avLst/>
            </a:prstTxWarp>
            <a:noAutofit/>
          </a:bodyPr>
          <a:lstStyle/>
          <a:p>
            <a:pPr algn="ctr" defTabSz="822631" fontAlgn="base">
              <a:lnSpc>
                <a:spcPct val="90000"/>
              </a:lnSpc>
              <a:spcBef>
                <a:spcPct val="0"/>
              </a:spcBef>
              <a:spcAft>
                <a:spcPct val="0"/>
              </a:spcAft>
              <a:defRPr/>
            </a:pPr>
            <a:endParaRPr lang="en-US" sz="2117"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276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57253353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8"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11777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6"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66602005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lor BG">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84983108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lor BG 2">
    <p:bg>
      <p:bgPr>
        <a:solidFill>
          <a:schemeClr val="accent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solidFill>
              <a:effectLst/>
              <a:uLnTx/>
              <a:uFillTx/>
              <a:latin typeface="Segoe"/>
              <a:ea typeface="+mn-ea"/>
              <a:cs typeface="+mn-cs"/>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a:ea typeface="+mn-ea"/>
                <a:cs typeface="+mn-cs"/>
              </a:rPr>
              <a:t>Microsoft Confidential</a:t>
            </a:r>
          </a:p>
        </p:txBody>
      </p:sp>
    </p:spTree>
    <p:extLst>
      <p:ext uri="{BB962C8B-B14F-4D97-AF65-F5344CB8AC3E}">
        <p14:creationId xmlns:p14="http://schemas.microsoft.com/office/powerpoint/2010/main" val="268212972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21427113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Header Special 2">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327996746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er Special 3">
    <p:spTree>
      <p:nvGrpSpPr>
        <p:cNvPr id="1" name=""/>
        <p:cNvGrpSpPr/>
        <p:nvPr/>
      </p:nvGrpSpPr>
      <p:grpSpPr>
        <a:xfrm>
          <a:off x="0" y="0"/>
          <a:ext cx="0" cy="0"/>
          <a:chOff x="0" y="0"/>
          <a:chExt cx="0" cy="0"/>
        </a:xfrm>
      </p:grpSpPr>
      <p:sp>
        <p:nvSpPr>
          <p:cNvPr id="2" name="Rectangle 1"/>
          <p:cNvSpPr/>
          <p:nvPr userDrawn="1"/>
        </p:nvSpPr>
        <p:spPr>
          <a:xfrm>
            <a:off x="0" y="0"/>
            <a:ext cx="6192762" cy="14151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2215" cy="14151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407980514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eader Special 4">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61970" rtl="0" eaLnBrk="1" fontAlgn="auto" latinLnBrk="0" hangingPunct="1">
              <a:lnSpc>
                <a:spcPct val="100000"/>
              </a:lnSpc>
              <a:spcBef>
                <a:spcPts val="0"/>
              </a:spcBef>
              <a:spcAft>
                <a:spcPts val="0"/>
              </a:spcAft>
              <a:buClrTx/>
              <a:buSzTx/>
              <a:buFontTx/>
              <a:buNone/>
              <a:tabLst/>
              <a:defRPr/>
            </a:pPr>
            <a:fld id="{E4079F2E-C70F-4FC6-B22C-37D18CDD7AC4}" type="slidenum">
              <a:rPr kumimoji="0" lang="en-US" sz="1000" b="0" i="0" u="none" strike="noStrike" kern="1200" cap="none" spc="0" normalizeH="0" baseline="0" noProof="0" smtClean="0">
                <a:ln>
                  <a:noFill/>
                </a:ln>
                <a:solidFill>
                  <a:srgbClr val="FFFFFF">
                    <a:lumMod val="75000"/>
                  </a:srgbClr>
                </a:solidFill>
                <a:effectLst/>
                <a:uLnTx/>
                <a:uFillTx/>
                <a:latin typeface="Segoe"/>
                <a:ea typeface="+mn-ea"/>
                <a:cs typeface="+mn-cs"/>
              </a:rPr>
              <a:pPr marL="0" marR="0" lvl="0" indent="0" algn="ctr" defTabSz="76197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30" rtl="0" eaLnBrk="1" fontAlgn="auto" latinLnBrk="0" hangingPunct="1">
              <a:lnSpc>
                <a:spcPct val="100000"/>
              </a:lnSpc>
              <a:spcBef>
                <a:spcPts val="0"/>
              </a:spcBef>
              <a:spcAft>
                <a:spcPts val="0"/>
              </a:spcAft>
              <a:buClrTx/>
              <a:buSzTx/>
              <a:buFontTx/>
              <a:buNone/>
              <a:tabLst/>
              <a:defRPr/>
            </a:pPr>
            <a:endParaRPr kumimoji="0" lang="en-US" sz="21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Segoe"/>
                <a:ea typeface="+mn-ea"/>
                <a:cs typeface="+mn-cs"/>
              </a:rPr>
              <a:t>Microsoft Confidential</a:t>
            </a:r>
          </a:p>
        </p:txBody>
      </p:sp>
    </p:spTree>
    <p:extLst>
      <p:ext uri="{BB962C8B-B14F-4D97-AF65-F5344CB8AC3E}">
        <p14:creationId xmlns:p14="http://schemas.microsoft.com/office/powerpoint/2010/main" val="126373201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52004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87064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45529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31966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16675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11624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8532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96826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87017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56419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553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878047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Tree>
    <p:extLst>
      <p:ext uri="{BB962C8B-B14F-4D97-AF65-F5344CB8AC3E}">
        <p14:creationId xmlns:p14="http://schemas.microsoft.com/office/powerpoint/2010/main" val="701345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40211058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2587809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3581267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8548402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067698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61573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57348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4074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2276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14799805"/>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0156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32825543"/>
      </p:ext>
    </p:extLst>
  </p:cSld>
  <p:clrMapOvr>
    <a:masterClrMapping/>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96210938"/>
      </p:ext>
    </p:extLst>
  </p:cSld>
  <p:clrMapOvr>
    <a:masterClrMapping/>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49568695"/>
      </p:ext>
    </p:extLst>
  </p:cSld>
  <p:clrMapOvr>
    <a:masterClrMapping/>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66152401"/>
      </p:ext>
    </p:extLst>
  </p:cSld>
  <p:clrMapOvr>
    <a:masterClrMapping/>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887706"/>
      </p:ext>
    </p:extLst>
  </p:cSld>
  <p:clrMapOvr>
    <a:masterClrMapping/>
  </p:clrMapOvr>
  <p:transition>
    <p:fade/>
  </p:transition>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793217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08056711"/>
      </p:ext>
    </p:extLst>
  </p:cSld>
  <p:clrMapOvr>
    <a:masterClrMapping/>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47128287"/>
      </p:ext>
    </p:extLst>
  </p:cSld>
  <p:clrMapOvr>
    <a:masterClrMapping/>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65145705"/>
      </p:ext>
    </p:extLst>
  </p:cSld>
  <p:clrMapOvr>
    <a:masterClrMapping/>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33029880"/>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6532481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50130822"/>
      </p:ext>
    </p:extLst>
  </p:cSld>
  <p:clrMapOvr>
    <a:masterClrMapping/>
  </p:clrMapOvr>
  <p:transition>
    <p:fade/>
  </p:transition>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99898439"/>
      </p:ext>
    </p:extLst>
  </p:cSld>
  <p:clrMapOvr>
    <a:masterClrMapping/>
  </p:clrMapOvr>
  <p:transition>
    <p:fade/>
  </p:transition>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60612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1434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8157331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98137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83610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180416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96799045"/>
      </p:ext>
    </p:extLst>
  </p:cSld>
  <p:clrMapOvr>
    <a:masterClrMapping/>
  </p:clrMapOvr>
  <p:transition>
    <p:fade/>
  </p:transition>
  <p:hf hdr="0" ftr="0" dt="0"/>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01006"/>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891802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861942169"/>
      </p:ext>
    </p:extLst>
  </p:cSld>
  <p:clrMapOvr>
    <a:masterClrMapping/>
  </p:clrMapOvr>
  <p:transition>
    <p:fade/>
  </p:transition>
  <p:hf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990434990"/>
      </p:ext>
    </p:extLst>
  </p:cSld>
  <p:clrMapOvr>
    <a:masterClrMapping/>
  </p:clrMapOvr>
  <p:transition>
    <p:fade/>
  </p:transition>
  <p:hf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248426"/>
      </p:ext>
    </p:extLst>
  </p:cSld>
  <p:clrMapOvr>
    <a:masterClrMapping/>
  </p:clrMapOvr>
  <p:transition>
    <p:fade/>
  </p:transition>
  <p:hf hdr="0" ftr="0" dt="0"/>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6120962"/>
      </p:ext>
    </p:extLst>
  </p:cSld>
  <p:clrMapOvr>
    <a:masterClrMapping/>
  </p:clrMapOvr>
  <p:transition>
    <p:fade/>
  </p:transition>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17601442"/>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860973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6564337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0348719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6504769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164198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7372843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90589595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643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7255209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89972004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573831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36843683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0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6823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47934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072235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0340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05835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2211"/>
            <a:ext cx="12192000" cy="112341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8 Imagen" descr="logo-II.png"/>
          <p:cNvPicPr>
            <a:picLocks noChangeAspect="1"/>
          </p:cNvPicPr>
          <p:nvPr userDrawn="1"/>
        </p:nvPicPr>
        <p:blipFill>
          <a:blip r:embed="rId2" cstate="print"/>
          <a:stretch>
            <a:fillRect/>
          </a:stretch>
        </p:blipFill>
        <p:spPr>
          <a:xfrm>
            <a:off x="10433269" y="6332760"/>
            <a:ext cx="1097566" cy="229836"/>
          </a:xfrm>
          <a:prstGeom prst="rect">
            <a:avLst/>
          </a:prstGeom>
        </p:spPr>
      </p:pic>
      <p:pic>
        <p:nvPicPr>
          <p:cNvPr id="3" name="Immagine 2"/>
          <p:cNvPicPr>
            <a:picLocks noChangeAspect="1"/>
          </p:cNvPicPr>
          <p:nvPr userDrawn="1"/>
        </p:nvPicPr>
        <p:blipFill rotWithShape="1">
          <a:blip r:embed="rId3" cstate="print">
            <a:extLst>
              <a:ext uri="{28A0092B-C50C-407E-A947-70E740481C1C}">
                <a14:useLocalDpi xmlns:a14="http://schemas.microsoft.com/office/drawing/2010/main" val="0"/>
              </a:ext>
            </a:extLst>
          </a:blip>
          <a:srcRect b="38957"/>
          <a:stretch/>
        </p:blipFill>
        <p:spPr>
          <a:xfrm>
            <a:off x="160381" y="0"/>
            <a:ext cx="2038350" cy="964712"/>
          </a:xfrm>
          <a:prstGeom prst="rect">
            <a:avLst/>
          </a:prstGeom>
        </p:spPr>
      </p:pic>
      <p:pic>
        <p:nvPicPr>
          <p:cNvPr id="2" name="Immagine 1"/>
          <p:cNvPicPr>
            <a:picLocks noChangeAspect="1"/>
          </p:cNvPicPr>
          <p:nvPr userDrawn="1"/>
        </p:nvPicPr>
        <p:blipFill rotWithShape="1">
          <a:blip r:embed="rId4" cstate="print">
            <a:extLst>
              <a:ext uri="{28A0092B-C50C-407E-A947-70E740481C1C}">
                <a14:useLocalDpi xmlns:a14="http://schemas.microsoft.com/office/drawing/2010/main" val="0"/>
              </a:ext>
            </a:extLst>
          </a:blip>
          <a:srcRect t="64547" b="7039"/>
          <a:stretch/>
        </p:blipFill>
        <p:spPr>
          <a:xfrm>
            <a:off x="8769225" y="182911"/>
            <a:ext cx="3328087" cy="733168"/>
          </a:xfrm>
          <a:prstGeom prst="rect">
            <a:avLst/>
          </a:prstGeom>
        </p:spPr>
      </p:pic>
    </p:spTree>
    <p:extLst>
      <p:ext uri="{BB962C8B-B14F-4D97-AF65-F5344CB8AC3E}">
        <p14:creationId xmlns:p14="http://schemas.microsoft.com/office/powerpoint/2010/main" val="181975834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a:defRPr/>
            </a:pPr>
            <a:r>
              <a:rPr lang="it-IT">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FFFFFF"/>
                    </a:gs>
                    <a:gs pos="11940">
                      <a:srgbClr val="FFFFFF"/>
                    </a:gs>
                  </a:gsLst>
                  <a:lin ang="5400000" scaled="0"/>
                </a:gradFill>
              </a:rPr>
              <a:pPr defTabSz="914367">
                <a:defRPr/>
              </a:pPr>
              <a:t>‹#›</a:t>
            </a:fld>
            <a:endParaRPr lang="it-IT">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53667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63628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a:defRPr/>
            </a:pPr>
            <a:r>
              <a:rPr lang="it-IT">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6228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5906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72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067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67710791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4993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9820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239504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8079971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8104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20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05937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27737545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045748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31388069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1166173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2065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709113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7949404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727045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44728614"/>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1148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50508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339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6620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529601388"/>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36624207"/>
      </p:ext>
    </p:extLst>
  </p:cSld>
  <p:clrMapOvr>
    <a:masterClrMapping/>
  </p:clrMapOvr>
  <p:transition>
    <p:fade/>
  </p:transition>
  <p:hf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0911872"/>
      </p:ext>
    </p:extLst>
  </p:cSld>
  <p:clrMapOvr>
    <a:masterClrMapping/>
  </p:clrMapOvr>
  <p:transition>
    <p:fade/>
  </p:transition>
  <p:hf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53639966"/>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98004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38532802"/>
      </p:ext>
    </p:extLst>
  </p:cSld>
  <p:clrMapOvr>
    <a:masterClrMapping/>
  </p:clrMapOvr>
  <p:transition>
    <p:fade/>
  </p:transition>
  <p:hf hdr="0" ftr="0" dt="0"/>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1982794"/>
      </p:ext>
    </p:extLst>
  </p:cSld>
  <p:clrMapOvr>
    <a:masterClrMapping/>
  </p:clrMapOvr>
  <p:transition>
    <p:fade/>
  </p:transition>
  <p:hf hdr="0" ftr="0" dt="0"/>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79700641"/>
      </p:ext>
    </p:extLst>
  </p:cSld>
  <p:clrMapOvr>
    <a:masterClrMapping/>
  </p:clrMapOvr>
  <p:transition>
    <p:fade/>
  </p:transition>
  <p:hf hdr="0" ftr="0" dt="0"/>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827257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7139734"/>
      </p:ext>
    </p:extLst>
  </p:cSld>
  <p:clrMapOvr>
    <a:masterClrMapping/>
  </p:clrMapOvr>
  <p:transition>
    <p:fade/>
  </p:transition>
  <p:hf hdr="0" ftr="0" dt="0"/>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86216991"/>
      </p:ext>
    </p:extLst>
  </p:cSld>
  <p:clrMapOvr>
    <a:masterClrMapping/>
  </p:clrMapOvr>
  <p:transition>
    <p:fade/>
  </p:transition>
  <p:hf hdr="0" ftr="0" dt="0"/>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6597017"/>
      </p:ext>
    </p:extLst>
  </p:cSld>
  <p:clrMapOvr>
    <a:masterClrMapping/>
  </p:clrMapOvr>
  <p:transition>
    <p:fade/>
  </p:transition>
  <p:hf hdr="0" ftr="0" dt="0"/>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82894316"/>
      </p:ext>
    </p:extLst>
  </p:cSld>
  <p:clrMapOvr>
    <a:masterClrMapping/>
  </p:clrMapOvr>
  <p:transition>
    <p:fade/>
  </p:transition>
  <p:hf hdr="0" ftr="0" dt="0"/>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36154493"/>
      </p:ext>
    </p:extLst>
  </p:cSld>
  <p:clrMapOvr>
    <a:masterClrMapping/>
  </p:clrMapOvr>
  <p:transition>
    <p:fade/>
  </p:transition>
  <p:hf hdr="0" ftr="0" dt="0"/>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98702140"/>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17180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320331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18859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5169666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916557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818722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81317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87504675"/>
      </p:ext>
    </p:extLst>
  </p:cSld>
  <p:clrMapOvr>
    <a:masterClrMapping/>
  </p:clrMapOvr>
  <p:transition>
    <p:fade/>
  </p:transition>
  <p:hf hdr="0" ftr="0" dt="0"/>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01608517"/>
      </p:ext>
    </p:extLst>
  </p:cSld>
  <p:clrMapOvr>
    <a:masterClrMapping/>
  </p:clrMapOvr>
  <p:transition>
    <p:fade/>
  </p:transition>
  <p:hf hdr="0" ftr="0" dt="0"/>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691547632"/>
      </p:ext>
    </p:extLst>
  </p:cSld>
  <p:clrMapOvr>
    <a:masterClrMapping/>
  </p:clrMapOvr>
  <p:transition>
    <p:fade/>
  </p:transition>
  <p:hf hdr="0" ftr="0" dt="0"/>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95448"/>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19074404"/>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2696628"/>
      </p:ext>
    </p:extLst>
  </p:cSld>
  <p:clrMapOvr>
    <a:masterClrMapping/>
  </p:clrMapOvr>
  <p:transition>
    <p:fade/>
  </p:transition>
  <p:hf hdr="0" ftr="0" dt="0"/>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92608464"/>
      </p:ext>
    </p:extLst>
  </p:cSld>
  <p:clrMapOvr>
    <a:masterClrMapping/>
  </p:clrMapOvr>
  <p:transition>
    <p:fade/>
  </p:transition>
  <p:hf hdr="0" ftr="0" dt="0"/>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59005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50145590"/>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228057"/>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14876855"/>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6002125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6897655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604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4265166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356825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5673291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430497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19682304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Tree>
    <p:extLst>
      <p:ext uri="{BB962C8B-B14F-4D97-AF65-F5344CB8AC3E}">
        <p14:creationId xmlns:p14="http://schemas.microsoft.com/office/powerpoint/2010/main" val="3350157434"/>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63712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4940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574055"/>
      </p:ext>
    </p:extLst>
  </p:cSld>
  <p:clrMapOvr>
    <a:masterClrMapping/>
  </p:clrMapOvr>
  <p:transition>
    <p:fade/>
  </p:transition>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6"/>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0602203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425076313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668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9255574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4360178" cy="2705100"/>
          </a:xfrm>
          <a:noFill/>
        </p:spPr>
        <p:txBody>
          <a:bodyPr vert="horz" lIns="137160" tIns="91440" rIns="137160" bIns="0" rtlCol="0" anchor="b" anchorCtr="0">
            <a:noAutofit/>
          </a:bodyPr>
          <a:lstStyle>
            <a:lvl1pPr algn="l">
              <a:defRPr lang="en-US" sz="54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910500"/>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4"/>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spTree>
    <p:extLst>
      <p:ext uri="{BB962C8B-B14F-4D97-AF65-F5344CB8AC3E}">
        <p14:creationId xmlns:p14="http://schemas.microsoft.com/office/powerpoint/2010/main" val="74065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2"/>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55438156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63796717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50873450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4"/>
            <a:ext cx="12188952" cy="6856286"/>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13193388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4"/>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bg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257196736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7"/>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solidFill>
                  <a:schemeClr val="tx1"/>
                </a:soli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Edit Master text styles</a:t>
            </a:r>
          </a:p>
        </p:txBody>
      </p:sp>
    </p:spTree>
    <p:extLst>
      <p:ext uri="{BB962C8B-B14F-4D97-AF65-F5344CB8AC3E}">
        <p14:creationId xmlns:p14="http://schemas.microsoft.com/office/powerpoint/2010/main" val="307660011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9752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96276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955086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927982626"/>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18583877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09051778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27530407"/>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530561"/>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3433072886"/>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28696265"/>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964792"/>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0478764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6622755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ALT1">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964593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593040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12177329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771698575"/>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7406124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57454778"/>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06214570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2709532229"/>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393373741"/>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53070907"/>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7185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80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7922054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4054670"/>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661475"/>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65616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6369770"/>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66774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3042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16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2587808"/>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2357396"/>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069549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37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728363"/>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76715"/>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19253"/>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2604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4219"/>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1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38283"/>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60940950"/>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4157304"/>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16-01-2017</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113580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2155993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57532144"/>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82162"/>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65228000"/>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69478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078051"/>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224091"/>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066842"/>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43462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889602"/>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99243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970797"/>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2835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9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85961805"/>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0868640"/>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924043"/>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914823"/>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0805572"/>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629423684"/>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85532711"/>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2437646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88279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3640139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395488"/>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415741"/>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418741"/>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5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727534"/>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5447188"/>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514765"/>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46386451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20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89019"/>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06799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9070035"/>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91656683"/>
      </p:ext>
    </p:extLst>
  </p:cSld>
  <p:clrMapOvr>
    <a:masterClrMapping/>
  </p:clrMapOvr>
  <p:transition spd="med">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2396786"/>
      </p:ext>
    </p:extLst>
  </p:cSld>
  <p:clrMapOvr>
    <a:masterClrMapping/>
  </p:clrMapOvr>
  <p:transition spd="slow"/>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825659"/>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672202"/>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659152"/>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585987"/>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136411"/>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18947034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3698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71087929"/>
      </p:ext>
    </p:extLst>
  </p:cSld>
  <p:clrMapOvr>
    <a:masterClrMapping/>
  </p:clrMapOvr>
  <p:transition spd="slow"/>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38036"/>
      </p:ext>
    </p:extLst>
  </p:cSld>
  <p:clrMapOvr>
    <a:masterClrMapping/>
  </p:clrMapOvr>
  <p:transition spd="slow"/>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21360600"/>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9698569"/>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474501"/>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5937451"/>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678024281"/>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8721"/>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17182"/>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0148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96636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47534"/>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332511"/>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651687"/>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862120"/>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3314638"/>
      </p:ext>
    </p:extLst>
  </p:cSld>
  <p:clrMapOvr>
    <a:masterClrMapping/>
  </p:clrMapOvr>
  <p:transition>
    <p:fade/>
  </p:transition>
  <p:hf hdr="0" ftr="0" dt="0"/>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90413825"/>
      </p:ext>
    </p:extLst>
  </p:cSld>
  <p:clrMapOvr>
    <a:masterClrMapping/>
  </p:clrMapOvr>
  <p:transition>
    <p:fade/>
  </p:transition>
  <p:hf hdr="0" ftr="0" dt="0"/>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91730166"/>
      </p:ext>
    </p:extLst>
  </p:cSld>
  <p:clrMapOvr>
    <a:masterClrMapping/>
  </p:clrMapOvr>
  <p:transition>
    <p:fade/>
  </p:transition>
  <p:hf hdr="0" ftr="0" dt="0"/>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26288577"/>
      </p:ext>
    </p:extLst>
  </p:cSld>
  <p:clrMapOvr>
    <a:masterClrMapping/>
  </p:clrMapOvr>
  <p:transition>
    <p:fade/>
  </p:transition>
  <p:hf hdr="0" ftr="0" dt="0"/>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1683122"/>
      </p:ext>
    </p:extLst>
  </p:cSld>
  <p:clrMapOvr>
    <a:masterClrMapping/>
  </p:clrMapOvr>
  <p:transition>
    <p:fade/>
  </p:transition>
  <p:hf hdr="0" ftr="0" dt="0"/>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50621417"/>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670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7286575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0614880"/>
      </p:ext>
    </p:extLst>
  </p:cSld>
  <p:clrMapOvr>
    <a:masterClrMapping/>
  </p:clrMapOvr>
  <p:transition>
    <p:fade/>
  </p:transition>
  <p:hf hdr="0" ftr="0" dt="0"/>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95631775"/>
      </p:ext>
    </p:extLst>
  </p:cSld>
  <p:clrMapOvr>
    <a:masterClrMapping/>
  </p:clrMapOvr>
  <p:transition>
    <p:fade/>
  </p:transition>
  <p:hf hdr="0" ftr="0" dt="0"/>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267508"/>
      </p:ext>
    </p:extLst>
  </p:cSld>
  <p:clrMapOvr>
    <a:masterClrMapping/>
  </p:clrMapOvr>
  <p:transition>
    <p:fade/>
  </p:transition>
  <p:hf hdr="0" ftr="0" dt="0"/>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959915670"/>
      </p:ext>
    </p:extLst>
  </p:cSld>
  <p:clrMapOvr>
    <a:masterClrMapping/>
  </p:clrMapOvr>
  <p:transition>
    <p:fade/>
  </p:transition>
  <p:hf hdr="0" ftr="0" dt="0"/>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7554093"/>
      </p:ext>
    </p:extLst>
  </p:cSld>
  <p:clrMapOvr>
    <a:masterClrMapping/>
  </p:clrMapOvr>
  <p:transition>
    <p:fade/>
  </p:transition>
  <p:hf hdr="0" ftr="0" dt="0"/>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1302988"/>
      </p:ext>
    </p:extLst>
  </p:cSld>
  <p:clrMapOvr>
    <a:masterClrMapping/>
  </p:clrMapOvr>
  <p:transition>
    <p:fade/>
  </p:transition>
  <p:hf hdr="0" ftr="0" dt="0"/>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68593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87963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3038608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ALT2">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3699899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0992410"/>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816854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98303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669132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57645974"/>
      </p:ext>
    </p:extLst>
  </p:cSld>
  <p:clrMapOvr>
    <a:masterClrMapping/>
  </p:clrMapOvr>
  <p:transition>
    <p:fade/>
  </p:transition>
  <p:hf hdr="0" ftr="0" dt="0"/>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38160509"/>
      </p:ext>
    </p:extLst>
  </p:cSld>
  <p:clrMapOvr>
    <a:masterClrMapping/>
  </p:clrMapOvr>
  <p:transition>
    <p:fade/>
  </p:transition>
  <p:hf hdr="0" ftr="0" dt="0"/>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48540931"/>
      </p:ext>
    </p:extLst>
  </p:cSld>
  <p:clrMapOvr>
    <a:masterClrMapping/>
  </p:clrMapOvr>
  <p:transition>
    <p:fade/>
  </p:transition>
  <p:hf hdr="0" ftr="0" dt="0"/>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15508"/>
      </p:ext>
    </p:extLst>
  </p:cSld>
  <p:clrMapOvr>
    <a:masterClrMapping/>
  </p:clrMapOvr>
  <p:transition>
    <p:fade/>
  </p:transition>
  <p:hf hdr="0" ftr="0" dt="0"/>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11641710"/>
      </p:ext>
    </p:extLst>
  </p:cSld>
  <p:clrMapOvr>
    <a:masterClrMapping/>
  </p:clrMapOvr>
  <p:transition>
    <p:fade/>
  </p:transition>
  <p:hf hdr="0" ftr="0" dt="0"/>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882306773"/>
      </p:ext>
    </p:extLst>
  </p:cSld>
  <p:clrMapOvr>
    <a:masterClrMapping/>
  </p:clrMapOvr>
  <p:transition>
    <p:fade/>
  </p:transition>
  <p:hf hdr="0" ftr="0" dt="0"/>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7157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5516848"/>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10735390"/>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76879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44485022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3300492"/>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7285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622611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6119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10462728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74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037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701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939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96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0070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ALT3">
    <p:spTree>
      <p:nvGrpSpPr>
        <p:cNvPr id="1" name=""/>
        <p:cNvGrpSpPr/>
        <p:nvPr/>
      </p:nvGrpSpPr>
      <p:grpSpPr>
        <a:xfrm>
          <a:off x="0" y="0"/>
          <a:ext cx="0" cy="0"/>
          <a:chOff x="0" y="0"/>
          <a:chExt cx="0" cy="0"/>
        </a:xfrm>
      </p:grpSpPr>
      <p:sp>
        <p:nvSpPr>
          <p:cNvPr id="2" name="Title 1"/>
          <p:cNvSpPr>
            <a:spLocks noGrp="1"/>
          </p:cNvSpPr>
          <p:nvPr>
            <p:ph type="title"/>
          </p:nvPr>
        </p:nvSpPr>
        <p:spPr>
          <a:xfrm>
            <a:off x="599018" y="640084"/>
            <a:ext cx="10993965" cy="5577834"/>
          </a:xfrm>
        </p:spPr>
        <p:txBody>
          <a:bodyPr anchor="ctr" anchorCtr="0">
            <a:normAutofit/>
          </a:bodyPr>
          <a:lstStyle>
            <a:lvl1pPr algn="l">
              <a:defRPr sz="8638"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813780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50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3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8291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327589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29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8915"/>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6211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1123220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31188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18"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4"/>
          </p:nvPr>
        </p:nvSpPr>
        <p:spPr>
          <a:xfrm>
            <a:off x="6243286" y="1223010"/>
            <a:ext cx="5348816"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194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599">
                <a:solidFill>
                  <a:schemeClr val="tx1"/>
                </a:solidFill>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58568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4"/>
            </a:lvl1pPr>
          </a:lstStyle>
          <a:p>
            <a:r>
              <a:rPr lang="en-US" dirty="0"/>
              <a:t>Video</a:t>
            </a:r>
          </a:p>
        </p:txBody>
      </p:sp>
    </p:spTree>
    <p:extLst>
      <p:ext uri="{BB962C8B-B14F-4D97-AF65-F5344CB8AC3E}">
        <p14:creationId xmlns:p14="http://schemas.microsoft.com/office/powerpoint/2010/main" val="25808673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534345"/>
            <a:ext cx="11034445" cy="1007888"/>
          </a:xfrm>
        </p:spPr>
        <p:txBody>
          <a:bodyPr anchor="b"/>
          <a:lstStyle>
            <a:lvl1pPr algn="l">
              <a:defRPr sz="5996">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2853732"/>
            <a:ext cx="11034445" cy="2404068"/>
          </a:xfrm>
        </p:spPr>
        <p:txBody>
          <a:bodyPr>
            <a:normAutofit/>
          </a:bodyPr>
          <a:lstStyle>
            <a:lvl1pPr marL="0" indent="0" algn="l">
              <a:buNone/>
              <a:defRPr sz="35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dirty="0"/>
              <a:t>Click to edit Master subtitle style</a:t>
            </a:r>
          </a:p>
        </p:txBody>
      </p:sp>
    </p:spTree>
    <p:extLst>
      <p:ext uri="{BB962C8B-B14F-4D97-AF65-F5344CB8AC3E}">
        <p14:creationId xmlns:p14="http://schemas.microsoft.com/office/powerpoint/2010/main" val="161888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5"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4330568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4099612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21137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730310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32293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2408392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8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6" name="Footer Placeholder 5"/>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7" name="Slide Number Placeholder 6"/>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
        <p:nvSpPr>
          <p:cNvPr id="12" name="Content Placeholder 11"/>
          <p:cNvSpPr>
            <a:spLocks noGrp="1"/>
          </p:cNvSpPr>
          <p:nvPr>
            <p:ph sz="quarter" idx="13"/>
          </p:nvPr>
        </p:nvSpPr>
        <p:spPr>
          <a:xfrm>
            <a:off x="599022"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p:nvPr>
        </p:nvSpPr>
        <p:spPr>
          <a:xfrm>
            <a:off x="4376213"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1"/>
          <p:cNvSpPr>
            <a:spLocks noGrp="1"/>
          </p:cNvSpPr>
          <p:nvPr>
            <p:ph sz="quarter" idx="17"/>
          </p:nvPr>
        </p:nvSpPr>
        <p:spPr>
          <a:xfrm>
            <a:off x="8153404" y="1223010"/>
            <a:ext cx="3439582" cy="4994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1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20"/>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4854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800" y="457202"/>
            <a:ext cx="4211227" cy="1936679"/>
          </a:xfrm>
        </p:spPr>
        <p:txBody>
          <a:bodyPr anchor="b">
            <a:noAutofit/>
          </a:bodyPr>
          <a:lstStyle>
            <a:lvl1pPr>
              <a:defRPr sz="3999"/>
            </a:lvl1pPr>
          </a:lstStyle>
          <a:p>
            <a:r>
              <a:rPr lang="en-US"/>
              <a:t>Click to edit Master title style</a:t>
            </a:r>
          </a:p>
        </p:txBody>
      </p:sp>
      <p:sp>
        <p:nvSpPr>
          <p:cNvPr id="3" name="Content Placeholder 2"/>
          <p:cNvSpPr>
            <a:spLocks noGrp="1"/>
          </p:cNvSpPr>
          <p:nvPr>
            <p:ph idx="1"/>
          </p:nvPr>
        </p:nvSpPr>
        <p:spPr>
          <a:xfrm>
            <a:off x="5183189" y="987428"/>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800" y="2604073"/>
            <a:ext cx="4211227" cy="3264917"/>
          </a:xfrm>
        </p:spPr>
        <p:txBody>
          <a:bodyPr>
            <a:normAutofit/>
          </a:bodyPr>
          <a:lstStyle>
            <a:lvl1pPr marL="0" indent="0">
              <a:buNone/>
              <a:defRPr sz="1999"/>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8"/>
            <a:ext cx="2743200" cy="365125"/>
          </a:xfrm>
          <a:prstGeom prst="rect">
            <a:avLst/>
          </a:prstGeom>
        </p:spPr>
        <p:txBody>
          <a:bodyPr/>
          <a:lstStyle/>
          <a:p>
            <a:pPr defTabSz="914225">
              <a:defRPr/>
            </a:pPr>
            <a:fld id="{0A164282-434E-41D4-9582-783D542A7B68}" type="slidenum">
              <a:rPr lang="en-US" smtClean="0"/>
              <a:pPr defTabSz="914225">
                <a:defRPr/>
              </a:pPr>
              <a:t>‹#›</a:t>
            </a:fld>
            <a:endParaRPr lang="en-US"/>
          </a:p>
        </p:txBody>
      </p:sp>
    </p:spTree>
    <p:extLst>
      <p:ext uri="{BB962C8B-B14F-4D97-AF65-F5344CB8AC3E}">
        <p14:creationId xmlns:p14="http://schemas.microsoft.com/office/powerpoint/2010/main" val="1174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8" y="2968093"/>
            <a:ext cx="3223861" cy="690695"/>
          </a:xfrm>
          <a:prstGeom prst="rect">
            <a:avLst/>
          </a:prstGeom>
        </p:spPr>
      </p:pic>
    </p:spTree>
    <p:extLst>
      <p:ext uri="{BB962C8B-B14F-4D97-AF65-F5344CB8AC3E}">
        <p14:creationId xmlns:p14="http://schemas.microsoft.com/office/powerpoint/2010/main" val="31446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7"/>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3"/>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39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7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4"/>
            <a:ext cx="11653522" cy="894996"/>
          </a:xfrm>
        </p:spPr>
        <p:txBody>
          <a:bodyPr/>
          <a:lstStyle>
            <a:lvl1pPr>
              <a:defRPr sz="5291"/>
            </a:lvl1pPr>
          </a:lstStyle>
          <a:p>
            <a:r>
              <a:rPr lang="en-US" dirty="0"/>
              <a:t>Click to edit Master title style</a:t>
            </a:r>
          </a:p>
        </p:txBody>
      </p:sp>
    </p:spTree>
    <p:extLst>
      <p:ext uri="{BB962C8B-B14F-4D97-AF65-F5344CB8AC3E}">
        <p14:creationId xmlns:p14="http://schemas.microsoft.com/office/powerpoint/2010/main" val="38737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3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48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238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54927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_Option 2">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2"/>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l" defTabSz="91409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4"/>
            <a:ext cx="6274974" cy="2047355"/>
          </a:xfrm>
        </p:spPr>
        <p:txBody>
          <a:bodyPr wrap="square" anchor="t" anchorCtr="0">
            <a:spAutoFit/>
          </a:bodyPr>
          <a:lstStyle>
            <a:lvl1pPr>
              <a:defRPr sz="7054"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9"/>
            <a:ext cx="6274974" cy="526811"/>
          </a:xfrm>
        </p:spPr>
        <p:txBody>
          <a:bodyPr wrap="square">
            <a:spAutoFit/>
          </a:bodyPr>
          <a:lstStyle>
            <a:lvl1pPr marL="0" indent="0">
              <a:spcBef>
                <a:spcPts val="0"/>
              </a:spcBef>
              <a:buNone/>
              <a:defRPr sz="3135"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650" rtl="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39752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097087"/>
            <a:endParaRPr lang="en-US">
              <a:solidFill>
                <a:srgbClr val="3D3D3D">
                  <a:lumMod val="40000"/>
                  <a:lumOff val="60000"/>
                </a:srgbClr>
              </a:solidFill>
            </a:endParaRPr>
          </a:p>
        </p:txBody>
      </p:sp>
      <p:sp>
        <p:nvSpPr>
          <p:cNvPr id="4" name="Footer Placeholder 3"/>
          <p:cNvSpPr>
            <a:spLocks noGrp="1"/>
          </p:cNvSpPr>
          <p:nvPr>
            <p:ph type="ftr" sz="quarter" idx="11"/>
          </p:nvPr>
        </p:nvSpPr>
        <p:spPr/>
        <p:txBody>
          <a:bodyPr/>
          <a:lstStyle/>
          <a:p>
            <a:pPr defTabSz="1097087"/>
            <a:endParaRPr lang="en-US">
              <a:solidFill>
                <a:srgbClr val="3D3D3D">
                  <a:lumMod val="40000"/>
                  <a:lumOff val="60000"/>
                </a:srgbClr>
              </a:solidFill>
            </a:endParaRPr>
          </a:p>
        </p:txBody>
      </p:sp>
      <p:sp>
        <p:nvSpPr>
          <p:cNvPr id="5" name="Slide Number Placeholder 4"/>
          <p:cNvSpPr>
            <a:spLocks noGrp="1"/>
          </p:cNvSpPr>
          <p:nvPr>
            <p:ph type="sldNum" sz="quarter" idx="12"/>
          </p:nvPr>
        </p:nvSpPr>
        <p:spPr/>
        <p:txBody>
          <a:bodyPr/>
          <a:lstStyle/>
          <a:p>
            <a:pPr defTabSz="1097087"/>
            <a:fld id="{C4D3BFBC-B080-4E5A-9FD3-5849808C7C48}" type="slidenum">
              <a:rPr lang="en-US" smtClean="0">
                <a:solidFill>
                  <a:srgbClr val="3D3D3D">
                    <a:lumMod val="40000"/>
                    <a:lumOff val="60000"/>
                  </a:srgbClr>
                </a:solidFill>
              </a:rPr>
              <a:pPr defTabSz="1097087"/>
              <a:t>‹#›</a:t>
            </a:fld>
            <a:endParaRPr lang="en-US">
              <a:solidFill>
                <a:srgbClr val="3D3D3D">
                  <a:lumMod val="40000"/>
                  <a:lumOff val="60000"/>
                </a:srgbClr>
              </a:solidFill>
            </a:endParaRPr>
          </a:p>
        </p:txBody>
      </p:sp>
    </p:spTree>
    <p:extLst>
      <p:ext uri="{BB962C8B-B14F-4D97-AF65-F5344CB8AC3E}">
        <p14:creationId xmlns:p14="http://schemas.microsoft.com/office/powerpoint/2010/main" val="3590139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p:cNvSpPr>
            <a:spLocks noGrp="1"/>
          </p:cNvSpPr>
          <p:nvPr>
            <p:ph type="body" sz="quarter" idx="10"/>
          </p:nvPr>
        </p:nvSpPr>
        <p:spPr>
          <a:xfrm>
            <a:off x="5132933" y="3271521"/>
            <a:ext cx="6223986" cy="944224"/>
          </a:xfrm>
        </p:spPr>
        <p:txBody>
          <a:bodyPr/>
          <a:lstStyle>
            <a:lvl1pPr marL="3174"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4" indent="0">
              <a:spcBef>
                <a:spcPts val="0"/>
              </a:spcBef>
              <a:buSzPct val="80000"/>
              <a:buFont typeface="Arial" pitchFamily="34" charset="0"/>
              <a:buNone/>
              <a:defRPr sz="2000" spc="-50" baseline="0">
                <a:solidFill>
                  <a:schemeClr val="bg1"/>
                </a:solidFill>
              </a:defRPr>
            </a:lvl2pPr>
            <a:lvl3pPr marL="1258646" indent="-403147">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748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p:spTree>
      <p:nvGrpSpPr>
        <p:cNvPr id="1" name=""/>
        <p:cNvGrpSpPr/>
        <p:nvPr/>
      </p:nvGrpSpPr>
      <p:grpSpPr>
        <a:xfrm>
          <a:off x="0" y="0"/>
          <a:ext cx="0" cy="0"/>
          <a:chOff x="0" y="0"/>
          <a:chExt cx="0" cy="0"/>
        </a:xfrm>
      </p:grpSpPr>
      <p:sp>
        <p:nvSpPr>
          <p:cNvPr id="42"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63" name="Picture 6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
        <p:nvSpPr>
          <p:cNvPr id="7"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1" name="Oval 6"/>
          <p:cNvSpPr>
            <a:spLocks noChangeArrowheads="1"/>
          </p:cNvSpPr>
          <p:nvPr userDrawn="1"/>
        </p:nvSpPr>
        <p:spPr bwMode="auto">
          <a:xfrm flipH="1">
            <a:off x="6593362" y="1071937"/>
            <a:ext cx="4392138" cy="43906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2" name="Freeform 21"/>
          <p:cNvSpPr>
            <a:spLocks/>
          </p:cNvSpPr>
          <p:nvPr userDrawn="1"/>
        </p:nvSpPr>
        <p:spPr bwMode="auto">
          <a:xfrm flipH="1">
            <a:off x="8770907" y="5022517"/>
            <a:ext cx="50658" cy="1835791"/>
          </a:xfrm>
          <a:custGeom>
            <a:avLst/>
            <a:gdLst>
              <a:gd name="T0" fmla="*/ 0 w 66"/>
              <a:gd name="T1" fmla="*/ 0 h 1350"/>
              <a:gd name="T2" fmla="*/ 66 w 66"/>
              <a:gd name="T3" fmla="*/ 0 h 1350"/>
              <a:gd name="T4" fmla="*/ 66 w 66"/>
              <a:gd name="T5" fmla="*/ 1350 h 1350"/>
              <a:gd name="T6" fmla="*/ 0 w 66"/>
              <a:gd name="T7" fmla="*/ 1350 h 1350"/>
              <a:gd name="T8" fmla="*/ 0 w 66"/>
              <a:gd name="T9" fmla="*/ 0 h 1350"/>
              <a:gd name="T10" fmla="*/ 0 w 66"/>
              <a:gd name="T11" fmla="*/ 0 h 1350"/>
            </a:gdLst>
            <a:ahLst/>
            <a:cxnLst>
              <a:cxn ang="0">
                <a:pos x="T0" y="T1"/>
              </a:cxn>
              <a:cxn ang="0">
                <a:pos x="T2" y="T3"/>
              </a:cxn>
              <a:cxn ang="0">
                <a:pos x="T4" y="T5"/>
              </a:cxn>
              <a:cxn ang="0">
                <a:pos x="T6" y="T7"/>
              </a:cxn>
              <a:cxn ang="0">
                <a:pos x="T8" y="T9"/>
              </a:cxn>
              <a:cxn ang="0">
                <a:pos x="T10" y="T11"/>
              </a:cxn>
            </a:cxnLst>
            <a:rect l="0" t="0" r="r" b="b"/>
            <a:pathLst>
              <a:path w="66" h="1350">
                <a:moveTo>
                  <a:pt x="0" y="0"/>
                </a:moveTo>
                <a:lnTo>
                  <a:pt x="66" y="0"/>
                </a:lnTo>
                <a:lnTo>
                  <a:pt x="66" y="1350"/>
                </a:lnTo>
                <a:lnTo>
                  <a:pt x="0" y="1350"/>
                </a:lnTo>
                <a:lnTo>
                  <a:pt x="0" y="0"/>
                </a:lnTo>
                <a:lnTo>
                  <a:pt x="0" y="0"/>
                </a:lnTo>
                <a:close/>
              </a:path>
            </a:pathLst>
          </a:custGeom>
          <a:solidFill>
            <a:schemeClr val="accent4"/>
          </a:solidFill>
          <a:ln>
            <a:noFill/>
          </a:ln>
          <a:extLst/>
        </p:spPr>
        <p:txBody>
          <a:bodyPr vert="horz" wrap="square" lIns="76200" tIns="38100" rIns="76200" bIns="38100" numCol="1" anchor="t" anchorCtr="0" compatLnSpc="1">
            <a:prstTxWarp prst="textNoShape">
              <a:avLst/>
            </a:prstTxWarp>
          </a:bodyPr>
          <a:lstStyle/>
          <a:p>
            <a:endParaRPr lang="en-US" sz="1500" dirty="0"/>
          </a:p>
        </p:txBody>
      </p:sp>
      <p:sp>
        <p:nvSpPr>
          <p:cNvPr id="23" name="Oval 8"/>
          <p:cNvSpPr>
            <a:spLocks noChangeArrowheads="1"/>
          </p:cNvSpPr>
          <p:nvPr userDrawn="1"/>
        </p:nvSpPr>
        <p:spPr bwMode="auto">
          <a:xfrm flipH="1">
            <a:off x="7366348" y="1844948"/>
            <a:ext cx="2845410" cy="28461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6" name="Freeform 10"/>
          <p:cNvSpPr>
            <a:spLocks/>
          </p:cNvSpPr>
          <p:nvPr userDrawn="1"/>
        </p:nvSpPr>
        <p:spPr bwMode="auto">
          <a:xfrm flipH="1">
            <a:off x="7848474" y="2310415"/>
            <a:ext cx="1879645" cy="2374128"/>
          </a:xfrm>
          <a:custGeom>
            <a:avLst/>
            <a:gdLst>
              <a:gd name="T0" fmla="*/ 1239 w 2486"/>
              <a:gd name="T1" fmla="*/ 0 h 3140"/>
              <a:gd name="T2" fmla="*/ 1485 w 2486"/>
              <a:gd name="T3" fmla="*/ 22 h 3140"/>
              <a:gd name="T4" fmla="*/ 1724 w 2486"/>
              <a:gd name="T5" fmla="*/ 102 h 3140"/>
              <a:gd name="T6" fmla="*/ 1930 w 2486"/>
              <a:gd name="T7" fmla="*/ 213 h 3140"/>
              <a:gd name="T8" fmla="*/ 2117 w 2486"/>
              <a:gd name="T9" fmla="*/ 364 h 3140"/>
              <a:gd name="T10" fmla="*/ 2271 w 2486"/>
              <a:gd name="T11" fmla="*/ 556 h 3140"/>
              <a:gd name="T12" fmla="*/ 2382 w 2486"/>
              <a:gd name="T13" fmla="*/ 759 h 3140"/>
              <a:gd name="T14" fmla="*/ 2457 w 2486"/>
              <a:gd name="T15" fmla="*/ 996 h 3140"/>
              <a:gd name="T16" fmla="*/ 2486 w 2486"/>
              <a:gd name="T17" fmla="*/ 1244 h 3140"/>
              <a:gd name="T18" fmla="*/ 2457 w 2486"/>
              <a:gd name="T19" fmla="*/ 1447 h 3140"/>
              <a:gd name="T20" fmla="*/ 2417 w 2486"/>
              <a:gd name="T21" fmla="*/ 1644 h 3140"/>
              <a:gd name="T22" fmla="*/ 2330 w 2486"/>
              <a:gd name="T23" fmla="*/ 1835 h 3140"/>
              <a:gd name="T24" fmla="*/ 2219 w 2486"/>
              <a:gd name="T25" fmla="*/ 1993 h 3140"/>
              <a:gd name="T26" fmla="*/ 2093 w 2486"/>
              <a:gd name="T27" fmla="*/ 2150 h 3140"/>
              <a:gd name="T28" fmla="*/ 1956 w 2486"/>
              <a:gd name="T29" fmla="*/ 2301 h 3140"/>
              <a:gd name="T30" fmla="*/ 1861 w 2486"/>
              <a:gd name="T31" fmla="*/ 2466 h 3140"/>
              <a:gd name="T32" fmla="*/ 1790 w 2486"/>
              <a:gd name="T33" fmla="*/ 2608 h 3140"/>
              <a:gd name="T34" fmla="*/ 1750 w 2486"/>
              <a:gd name="T35" fmla="*/ 2729 h 3140"/>
              <a:gd name="T36" fmla="*/ 1724 w 2486"/>
              <a:gd name="T37" fmla="*/ 2831 h 3140"/>
              <a:gd name="T38" fmla="*/ 1715 w 2486"/>
              <a:gd name="T39" fmla="*/ 2901 h 3140"/>
              <a:gd name="T40" fmla="*/ 1715 w 2486"/>
              <a:gd name="T41" fmla="*/ 2918 h 3140"/>
              <a:gd name="T42" fmla="*/ 1263 w 2486"/>
              <a:gd name="T43" fmla="*/ 3124 h 3140"/>
              <a:gd name="T44" fmla="*/ 1254 w 2486"/>
              <a:gd name="T45" fmla="*/ 3140 h 3140"/>
              <a:gd name="T46" fmla="*/ 1239 w 2486"/>
              <a:gd name="T47" fmla="*/ 3133 h 3140"/>
              <a:gd name="T48" fmla="*/ 1223 w 2486"/>
              <a:gd name="T49" fmla="*/ 3140 h 3140"/>
              <a:gd name="T50" fmla="*/ 1213 w 2486"/>
              <a:gd name="T51" fmla="*/ 3124 h 3140"/>
              <a:gd name="T52" fmla="*/ 759 w 2486"/>
              <a:gd name="T53" fmla="*/ 2918 h 3140"/>
              <a:gd name="T54" fmla="*/ 759 w 2486"/>
              <a:gd name="T55" fmla="*/ 2901 h 3140"/>
              <a:gd name="T56" fmla="*/ 750 w 2486"/>
              <a:gd name="T57" fmla="*/ 2831 h 3140"/>
              <a:gd name="T58" fmla="*/ 724 w 2486"/>
              <a:gd name="T59" fmla="*/ 2729 h 3140"/>
              <a:gd name="T60" fmla="*/ 684 w 2486"/>
              <a:gd name="T61" fmla="*/ 2604 h 3140"/>
              <a:gd name="T62" fmla="*/ 613 w 2486"/>
              <a:gd name="T63" fmla="*/ 2447 h 3140"/>
              <a:gd name="T64" fmla="*/ 511 w 2486"/>
              <a:gd name="T65" fmla="*/ 2291 h 3140"/>
              <a:gd name="T66" fmla="*/ 369 w 2486"/>
              <a:gd name="T67" fmla="*/ 2133 h 3140"/>
              <a:gd name="T68" fmla="*/ 369 w 2486"/>
              <a:gd name="T69" fmla="*/ 2133 h 3140"/>
              <a:gd name="T70" fmla="*/ 213 w 2486"/>
              <a:gd name="T71" fmla="*/ 1946 h 3140"/>
              <a:gd name="T72" fmla="*/ 92 w 2486"/>
              <a:gd name="T73" fmla="*/ 1733 h 3140"/>
              <a:gd name="T74" fmla="*/ 26 w 2486"/>
              <a:gd name="T75" fmla="*/ 1502 h 3140"/>
              <a:gd name="T76" fmla="*/ 0 w 2486"/>
              <a:gd name="T77" fmla="*/ 1244 h 3140"/>
              <a:gd name="T78" fmla="*/ 26 w 2486"/>
              <a:gd name="T79" fmla="*/ 996 h 3140"/>
              <a:gd name="T80" fmla="*/ 92 w 2486"/>
              <a:gd name="T81" fmla="*/ 759 h 3140"/>
              <a:gd name="T82" fmla="*/ 203 w 2486"/>
              <a:gd name="T83" fmla="*/ 556 h 3140"/>
              <a:gd name="T84" fmla="*/ 360 w 2486"/>
              <a:gd name="T85" fmla="*/ 364 h 3140"/>
              <a:gd name="T86" fmla="*/ 546 w 2486"/>
              <a:gd name="T87" fmla="*/ 213 h 3140"/>
              <a:gd name="T88" fmla="*/ 750 w 2486"/>
              <a:gd name="T89" fmla="*/ 102 h 3140"/>
              <a:gd name="T90" fmla="*/ 991 w 2486"/>
              <a:gd name="T91" fmla="*/ 22 h 3140"/>
              <a:gd name="T92" fmla="*/ 1239 w 2486"/>
              <a:gd name="T93" fmla="*/ 0 h 3140"/>
              <a:gd name="T94" fmla="*/ 1239 w 2486"/>
              <a:gd name="T95" fmla="*/ 0 h 3140"/>
              <a:gd name="T96" fmla="*/ 1239 w 2486"/>
              <a:gd name="T97"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6" h="3140">
                <a:moveTo>
                  <a:pt x="1239" y="0"/>
                </a:moveTo>
                <a:lnTo>
                  <a:pt x="1485" y="22"/>
                </a:lnTo>
                <a:lnTo>
                  <a:pt x="1724" y="102"/>
                </a:lnTo>
                <a:lnTo>
                  <a:pt x="1930" y="213"/>
                </a:lnTo>
                <a:lnTo>
                  <a:pt x="2117" y="364"/>
                </a:lnTo>
                <a:lnTo>
                  <a:pt x="2271" y="556"/>
                </a:lnTo>
                <a:lnTo>
                  <a:pt x="2382" y="759"/>
                </a:lnTo>
                <a:lnTo>
                  <a:pt x="2457" y="996"/>
                </a:lnTo>
                <a:lnTo>
                  <a:pt x="2486" y="1244"/>
                </a:lnTo>
                <a:lnTo>
                  <a:pt x="2457" y="1447"/>
                </a:lnTo>
                <a:lnTo>
                  <a:pt x="2417" y="1644"/>
                </a:lnTo>
                <a:lnTo>
                  <a:pt x="2330" y="1835"/>
                </a:lnTo>
                <a:lnTo>
                  <a:pt x="2219" y="1993"/>
                </a:lnTo>
                <a:lnTo>
                  <a:pt x="2093" y="2150"/>
                </a:lnTo>
                <a:lnTo>
                  <a:pt x="1956" y="2301"/>
                </a:lnTo>
                <a:lnTo>
                  <a:pt x="1861" y="2466"/>
                </a:lnTo>
                <a:lnTo>
                  <a:pt x="1790" y="2608"/>
                </a:lnTo>
                <a:lnTo>
                  <a:pt x="1750" y="2729"/>
                </a:lnTo>
                <a:lnTo>
                  <a:pt x="1724" y="2831"/>
                </a:lnTo>
                <a:lnTo>
                  <a:pt x="1715" y="2901"/>
                </a:lnTo>
                <a:lnTo>
                  <a:pt x="1715" y="2918"/>
                </a:lnTo>
                <a:lnTo>
                  <a:pt x="1263" y="3124"/>
                </a:lnTo>
                <a:lnTo>
                  <a:pt x="1254" y="3140"/>
                </a:lnTo>
                <a:lnTo>
                  <a:pt x="1239" y="3133"/>
                </a:lnTo>
                <a:lnTo>
                  <a:pt x="1223" y="3140"/>
                </a:lnTo>
                <a:lnTo>
                  <a:pt x="1213" y="3124"/>
                </a:lnTo>
                <a:lnTo>
                  <a:pt x="759" y="2918"/>
                </a:lnTo>
                <a:lnTo>
                  <a:pt x="759" y="2901"/>
                </a:lnTo>
                <a:lnTo>
                  <a:pt x="750" y="2831"/>
                </a:lnTo>
                <a:lnTo>
                  <a:pt x="724" y="2729"/>
                </a:lnTo>
                <a:lnTo>
                  <a:pt x="684" y="2604"/>
                </a:lnTo>
                <a:lnTo>
                  <a:pt x="613" y="2447"/>
                </a:lnTo>
                <a:lnTo>
                  <a:pt x="511" y="2291"/>
                </a:lnTo>
                <a:lnTo>
                  <a:pt x="369" y="2133"/>
                </a:lnTo>
                <a:lnTo>
                  <a:pt x="369" y="2133"/>
                </a:lnTo>
                <a:lnTo>
                  <a:pt x="213" y="1946"/>
                </a:lnTo>
                <a:lnTo>
                  <a:pt x="92" y="1733"/>
                </a:lnTo>
                <a:lnTo>
                  <a:pt x="26" y="1502"/>
                </a:lnTo>
                <a:lnTo>
                  <a:pt x="0" y="1244"/>
                </a:lnTo>
                <a:lnTo>
                  <a:pt x="26" y="996"/>
                </a:lnTo>
                <a:lnTo>
                  <a:pt x="92" y="759"/>
                </a:lnTo>
                <a:lnTo>
                  <a:pt x="203" y="556"/>
                </a:lnTo>
                <a:lnTo>
                  <a:pt x="360" y="364"/>
                </a:lnTo>
                <a:lnTo>
                  <a:pt x="546" y="213"/>
                </a:lnTo>
                <a:lnTo>
                  <a:pt x="750" y="102"/>
                </a:lnTo>
                <a:lnTo>
                  <a:pt x="991" y="22"/>
                </a:lnTo>
                <a:lnTo>
                  <a:pt x="1239" y="0"/>
                </a:lnTo>
                <a:lnTo>
                  <a:pt x="1239" y="0"/>
                </a:lnTo>
                <a:lnTo>
                  <a:pt x="1239" y="0"/>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31" name="Freeform 15"/>
          <p:cNvSpPr>
            <a:spLocks/>
          </p:cNvSpPr>
          <p:nvPr userDrawn="1"/>
        </p:nvSpPr>
        <p:spPr bwMode="auto">
          <a:xfrm flipH="1">
            <a:off x="7848474" y="2310415"/>
            <a:ext cx="1625598" cy="1627110"/>
          </a:xfrm>
          <a:custGeom>
            <a:avLst/>
            <a:gdLst>
              <a:gd name="T0" fmla="*/ 1757 w 2150"/>
              <a:gd name="T1" fmla="*/ 2150 h 2152"/>
              <a:gd name="T2" fmla="*/ 1883 w 2150"/>
              <a:gd name="T3" fmla="*/ 1993 h 2152"/>
              <a:gd name="T4" fmla="*/ 1994 w 2150"/>
              <a:gd name="T5" fmla="*/ 1835 h 2152"/>
              <a:gd name="T6" fmla="*/ 2081 w 2150"/>
              <a:gd name="T7" fmla="*/ 1644 h 2152"/>
              <a:gd name="T8" fmla="*/ 2121 w 2150"/>
              <a:gd name="T9" fmla="*/ 1447 h 2152"/>
              <a:gd name="T10" fmla="*/ 2150 w 2150"/>
              <a:gd name="T11" fmla="*/ 1244 h 2152"/>
              <a:gd name="T12" fmla="*/ 2121 w 2150"/>
              <a:gd name="T13" fmla="*/ 996 h 2152"/>
              <a:gd name="T14" fmla="*/ 2046 w 2150"/>
              <a:gd name="T15" fmla="*/ 759 h 2152"/>
              <a:gd name="T16" fmla="*/ 1935 w 2150"/>
              <a:gd name="T17" fmla="*/ 556 h 2152"/>
              <a:gd name="T18" fmla="*/ 1781 w 2150"/>
              <a:gd name="T19" fmla="*/ 364 h 2152"/>
              <a:gd name="T20" fmla="*/ 1594 w 2150"/>
              <a:gd name="T21" fmla="*/ 213 h 2152"/>
              <a:gd name="T22" fmla="*/ 1388 w 2150"/>
              <a:gd name="T23" fmla="*/ 102 h 2152"/>
              <a:gd name="T24" fmla="*/ 1149 w 2150"/>
              <a:gd name="T25" fmla="*/ 22 h 2152"/>
              <a:gd name="T26" fmla="*/ 903 w 2150"/>
              <a:gd name="T27" fmla="*/ 0 h 2152"/>
              <a:gd name="T28" fmla="*/ 655 w 2150"/>
              <a:gd name="T29" fmla="*/ 22 h 2152"/>
              <a:gd name="T30" fmla="*/ 414 w 2150"/>
              <a:gd name="T31" fmla="*/ 102 h 2152"/>
              <a:gd name="T32" fmla="*/ 210 w 2150"/>
              <a:gd name="T33" fmla="*/ 213 h 2152"/>
              <a:gd name="T34" fmla="*/ 24 w 2150"/>
              <a:gd name="T35" fmla="*/ 364 h 2152"/>
              <a:gd name="T36" fmla="*/ 0 w 2150"/>
              <a:gd name="T37" fmla="*/ 393 h 2152"/>
              <a:gd name="T38" fmla="*/ 1757 w 2150"/>
              <a:gd name="T39" fmla="*/ 2152 h 2152"/>
              <a:gd name="T40" fmla="*/ 1757 w 2150"/>
              <a:gd name="T41" fmla="*/ 215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0" h="2152">
                <a:moveTo>
                  <a:pt x="1757" y="2150"/>
                </a:moveTo>
                <a:lnTo>
                  <a:pt x="1883" y="1993"/>
                </a:lnTo>
                <a:lnTo>
                  <a:pt x="1994" y="1835"/>
                </a:lnTo>
                <a:lnTo>
                  <a:pt x="2081" y="1644"/>
                </a:lnTo>
                <a:lnTo>
                  <a:pt x="2121" y="1447"/>
                </a:lnTo>
                <a:lnTo>
                  <a:pt x="2150" y="1244"/>
                </a:lnTo>
                <a:lnTo>
                  <a:pt x="2121" y="996"/>
                </a:lnTo>
                <a:lnTo>
                  <a:pt x="2046" y="759"/>
                </a:lnTo>
                <a:lnTo>
                  <a:pt x="1935" y="556"/>
                </a:lnTo>
                <a:lnTo>
                  <a:pt x="1781" y="364"/>
                </a:lnTo>
                <a:lnTo>
                  <a:pt x="1594" y="213"/>
                </a:lnTo>
                <a:lnTo>
                  <a:pt x="1388" y="102"/>
                </a:lnTo>
                <a:lnTo>
                  <a:pt x="1149" y="22"/>
                </a:lnTo>
                <a:lnTo>
                  <a:pt x="903" y="0"/>
                </a:lnTo>
                <a:lnTo>
                  <a:pt x="655" y="22"/>
                </a:lnTo>
                <a:lnTo>
                  <a:pt x="414" y="102"/>
                </a:lnTo>
                <a:lnTo>
                  <a:pt x="210" y="213"/>
                </a:lnTo>
                <a:lnTo>
                  <a:pt x="24" y="364"/>
                </a:lnTo>
                <a:lnTo>
                  <a:pt x="0" y="393"/>
                </a:lnTo>
                <a:lnTo>
                  <a:pt x="1757" y="2152"/>
                </a:lnTo>
                <a:lnTo>
                  <a:pt x="1757" y="215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sp>
        <p:nvSpPr>
          <p:cNvPr id="24" name="Freeform 9"/>
          <p:cNvSpPr>
            <a:spLocks/>
          </p:cNvSpPr>
          <p:nvPr userDrawn="1"/>
        </p:nvSpPr>
        <p:spPr bwMode="auto">
          <a:xfrm flipH="1">
            <a:off x="8525716" y="4850379"/>
            <a:ext cx="536069" cy="151974"/>
          </a:xfrm>
          <a:custGeom>
            <a:avLst/>
            <a:gdLst>
              <a:gd name="T0" fmla="*/ 0 w 300"/>
              <a:gd name="T1" fmla="*/ 0 h 85"/>
              <a:gd name="T2" fmla="*/ 150 w 300"/>
              <a:gd name="T3" fmla="*/ 85 h 85"/>
              <a:gd name="T4" fmla="*/ 300 w 300"/>
              <a:gd name="T5" fmla="*/ 0 h 85"/>
            </a:gdLst>
            <a:ahLst/>
            <a:cxnLst>
              <a:cxn ang="0">
                <a:pos x="T0" y="T1"/>
              </a:cxn>
              <a:cxn ang="0">
                <a:pos x="T2" y="T3"/>
              </a:cxn>
              <a:cxn ang="0">
                <a:pos x="T4" y="T5"/>
              </a:cxn>
            </a:cxnLst>
            <a:rect l="0" t="0" r="r" b="b"/>
            <a:pathLst>
              <a:path w="300" h="85">
                <a:moveTo>
                  <a:pt x="0" y="0"/>
                </a:moveTo>
                <a:cubicBezTo>
                  <a:pt x="0" y="47"/>
                  <a:pt x="67" y="85"/>
                  <a:pt x="150" y="85"/>
                </a:cubicBezTo>
                <a:cubicBezTo>
                  <a:pt x="233" y="85"/>
                  <a:pt x="300" y="47"/>
                  <a:pt x="300" y="0"/>
                </a:cubicBezTo>
              </a:path>
            </a:pathLst>
          </a:custGeom>
          <a:solidFill>
            <a:srgbClr val="0F1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17" name="Group 16"/>
          <p:cNvGrpSpPr/>
          <p:nvPr userDrawn="1"/>
        </p:nvGrpSpPr>
        <p:grpSpPr>
          <a:xfrm>
            <a:off x="8429626" y="4497917"/>
            <a:ext cx="724958" cy="653202"/>
            <a:chOff x="10115551" y="5397500"/>
            <a:chExt cx="869950" cy="783842"/>
          </a:xfrm>
        </p:grpSpPr>
        <p:grpSp>
          <p:nvGrpSpPr>
            <p:cNvPr id="16" name="Group 15"/>
            <p:cNvGrpSpPr/>
            <p:nvPr userDrawn="1"/>
          </p:nvGrpSpPr>
          <p:grpSpPr>
            <a:xfrm>
              <a:off x="10141144" y="5568567"/>
              <a:ext cx="809625" cy="612775"/>
              <a:chOff x="10141144" y="5568567"/>
              <a:chExt cx="809625" cy="612775"/>
            </a:xfrm>
          </p:grpSpPr>
          <p:sp>
            <p:nvSpPr>
              <p:cNvPr id="15" name="Oval 14"/>
              <p:cNvSpPr/>
              <p:nvPr userDrawn="1"/>
            </p:nvSpPr>
            <p:spPr>
              <a:xfrm>
                <a:off x="10315575" y="6009173"/>
                <a:ext cx="471488" cy="172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6" name="Freeform 35"/>
              <p:cNvSpPr>
                <a:spLocks/>
              </p:cNvSpPr>
              <p:nvPr userDrawn="1"/>
            </p:nvSpPr>
            <p:spPr bwMode="auto">
              <a:xfrm>
                <a:off x="10141144" y="5568567"/>
                <a:ext cx="809625" cy="523875"/>
              </a:xfrm>
              <a:custGeom>
                <a:avLst/>
                <a:gdLst>
                  <a:gd name="T0" fmla="*/ 112 w 116"/>
                  <a:gd name="T1" fmla="*/ 33 h 75"/>
                  <a:gd name="T2" fmla="*/ 116 w 116"/>
                  <a:gd name="T3" fmla="*/ 28 h 75"/>
                  <a:gd name="T4" fmla="*/ 112 w 116"/>
                  <a:gd name="T5" fmla="*/ 24 h 75"/>
                  <a:gd name="T6" fmla="*/ 112 w 116"/>
                  <a:gd name="T7" fmla="*/ 24 h 75"/>
                  <a:gd name="T8" fmla="*/ 112 w 116"/>
                  <a:gd name="T9" fmla="*/ 17 h 75"/>
                  <a:gd name="T10" fmla="*/ 112 w 116"/>
                  <a:gd name="T11" fmla="*/ 17 h 75"/>
                  <a:gd name="T12" fmla="*/ 116 w 116"/>
                  <a:gd name="T13" fmla="*/ 13 h 75"/>
                  <a:gd name="T14" fmla="*/ 112 w 116"/>
                  <a:gd name="T15" fmla="*/ 8 h 75"/>
                  <a:gd name="T16" fmla="*/ 112 w 116"/>
                  <a:gd name="T17" fmla="*/ 8 h 75"/>
                  <a:gd name="T18" fmla="*/ 112 w 116"/>
                  <a:gd name="T19" fmla="*/ 0 h 75"/>
                  <a:gd name="T20" fmla="*/ 4 w 116"/>
                  <a:gd name="T21" fmla="*/ 0 h 75"/>
                  <a:gd name="T22" fmla="*/ 4 w 116"/>
                  <a:gd name="T23" fmla="*/ 8 h 75"/>
                  <a:gd name="T24" fmla="*/ 4 w 116"/>
                  <a:gd name="T25" fmla="*/ 8 h 75"/>
                  <a:gd name="T26" fmla="*/ 0 w 116"/>
                  <a:gd name="T27" fmla="*/ 13 h 75"/>
                  <a:gd name="T28" fmla="*/ 4 w 116"/>
                  <a:gd name="T29" fmla="*/ 17 h 75"/>
                  <a:gd name="T30" fmla="*/ 4 w 116"/>
                  <a:gd name="T31" fmla="*/ 17 h 75"/>
                  <a:gd name="T32" fmla="*/ 4 w 116"/>
                  <a:gd name="T33" fmla="*/ 24 h 75"/>
                  <a:gd name="T34" fmla="*/ 4 w 116"/>
                  <a:gd name="T35" fmla="*/ 24 h 75"/>
                  <a:gd name="T36" fmla="*/ 0 w 116"/>
                  <a:gd name="T37" fmla="*/ 28 h 75"/>
                  <a:gd name="T38" fmla="*/ 4 w 116"/>
                  <a:gd name="T39" fmla="*/ 33 h 75"/>
                  <a:gd name="T40" fmla="*/ 4 w 116"/>
                  <a:gd name="T41" fmla="*/ 33 h 75"/>
                  <a:gd name="T42" fmla="*/ 4 w 116"/>
                  <a:gd name="T43" fmla="*/ 39 h 75"/>
                  <a:gd name="T44" fmla="*/ 4 w 116"/>
                  <a:gd name="T45" fmla="*/ 39 h 75"/>
                  <a:gd name="T46" fmla="*/ 0 w 116"/>
                  <a:gd name="T47" fmla="*/ 44 h 75"/>
                  <a:gd name="T48" fmla="*/ 4 w 116"/>
                  <a:gd name="T49" fmla="*/ 48 h 75"/>
                  <a:gd name="T50" fmla="*/ 4 w 116"/>
                  <a:gd name="T51" fmla="*/ 48 h 75"/>
                  <a:gd name="T52" fmla="*/ 4 w 116"/>
                  <a:gd name="T53" fmla="*/ 52 h 75"/>
                  <a:gd name="T54" fmla="*/ 4 w 116"/>
                  <a:gd name="T55" fmla="*/ 55 h 75"/>
                  <a:gd name="T56" fmla="*/ 4 w 116"/>
                  <a:gd name="T57" fmla="*/ 55 h 75"/>
                  <a:gd name="T58" fmla="*/ 0 w 116"/>
                  <a:gd name="T59" fmla="*/ 59 h 75"/>
                  <a:gd name="T60" fmla="*/ 4 w 116"/>
                  <a:gd name="T61" fmla="*/ 64 h 75"/>
                  <a:gd name="T62" fmla="*/ 8 w 116"/>
                  <a:gd name="T63" fmla="*/ 64 h 75"/>
                  <a:gd name="T64" fmla="*/ 27 w 116"/>
                  <a:gd name="T65" fmla="*/ 75 h 75"/>
                  <a:gd name="T66" fmla="*/ 89 w 116"/>
                  <a:gd name="T67" fmla="*/ 75 h 75"/>
                  <a:gd name="T68" fmla="*/ 108 w 116"/>
                  <a:gd name="T69" fmla="*/ 64 h 75"/>
                  <a:gd name="T70" fmla="*/ 112 w 116"/>
                  <a:gd name="T71" fmla="*/ 64 h 75"/>
                  <a:gd name="T72" fmla="*/ 116 w 116"/>
                  <a:gd name="T73" fmla="*/ 59 h 75"/>
                  <a:gd name="T74" fmla="*/ 112 w 116"/>
                  <a:gd name="T75" fmla="*/ 55 h 75"/>
                  <a:gd name="T76" fmla="*/ 112 w 116"/>
                  <a:gd name="T77" fmla="*/ 55 h 75"/>
                  <a:gd name="T78" fmla="*/ 112 w 116"/>
                  <a:gd name="T79" fmla="*/ 52 h 75"/>
                  <a:gd name="T80" fmla="*/ 112 w 116"/>
                  <a:gd name="T81" fmla="*/ 48 h 75"/>
                  <a:gd name="T82" fmla="*/ 112 w 116"/>
                  <a:gd name="T83" fmla="*/ 48 h 75"/>
                  <a:gd name="T84" fmla="*/ 116 w 116"/>
                  <a:gd name="T85" fmla="*/ 44 h 75"/>
                  <a:gd name="T86" fmla="*/ 112 w 116"/>
                  <a:gd name="T87" fmla="*/ 39 h 75"/>
                  <a:gd name="T88" fmla="*/ 112 w 116"/>
                  <a:gd name="T89" fmla="*/ 39 h 75"/>
                  <a:gd name="T90" fmla="*/ 112 w 116"/>
                  <a:gd name="T91"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75">
                    <a:moveTo>
                      <a:pt x="112" y="33"/>
                    </a:moveTo>
                    <a:cubicBezTo>
                      <a:pt x="114" y="33"/>
                      <a:pt x="116" y="31"/>
                      <a:pt x="116" y="28"/>
                    </a:cubicBezTo>
                    <a:cubicBezTo>
                      <a:pt x="116" y="26"/>
                      <a:pt x="114" y="24"/>
                      <a:pt x="112" y="24"/>
                    </a:cubicBezTo>
                    <a:cubicBezTo>
                      <a:pt x="112" y="24"/>
                      <a:pt x="112" y="24"/>
                      <a:pt x="112" y="24"/>
                    </a:cubicBezTo>
                    <a:cubicBezTo>
                      <a:pt x="112" y="17"/>
                      <a:pt x="112" y="17"/>
                      <a:pt x="112" y="17"/>
                    </a:cubicBezTo>
                    <a:cubicBezTo>
                      <a:pt x="112" y="17"/>
                      <a:pt x="112" y="17"/>
                      <a:pt x="112" y="17"/>
                    </a:cubicBezTo>
                    <a:cubicBezTo>
                      <a:pt x="114" y="17"/>
                      <a:pt x="116" y="15"/>
                      <a:pt x="116" y="13"/>
                    </a:cubicBezTo>
                    <a:cubicBezTo>
                      <a:pt x="116" y="10"/>
                      <a:pt x="114" y="8"/>
                      <a:pt x="112" y="8"/>
                    </a:cubicBezTo>
                    <a:cubicBezTo>
                      <a:pt x="112" y="8"/>
                      <a:pt x="112" y="8"/>
                      <a:pt x="112" y="8"/>
                    </a:cubicBezTo>
                    <a:cubicBezTo>
                      <a:pt x="112" y="0"/>
                      <a:pt x="112" y="0"/>
                      <a:pt x="112" y="0"/>
                    </a:cubicBezTo>
                    <a:cubicBezTo>
                      <a:pt x="4" y="0"/>
                      <a:pt x="4" y="0"/>
                      <a:pt x="4" y="0"/>
                    </a:cubicBezTo>
                    <a:cubicBezTo>
                      <a:pt x="4" y="8"/>
                      <a:pt x="4" y="8"/>
                      <a:pt x="4" y="8"/>
                    </a:cubicBezTo>
                    <a:cubicBezTo>
                      <a:pt x="4" y="8"/>
                      <a:pt x="4" y="8"/>
                      <a:pt x="4" y="8"/>
                    </a:cubicBezTo>
                    <a:cubicBezTo>
                      <a:pt x="2" y="8"/>
                      <a:pt x="0" y="10"/>
                      <a:pt x="0" y="13"/>
                    </a:cubicBezTo>
                    <a:cubicBezTo>
                      <a:pt x="0" y="15"/>
                      <a:pt x="2" y="17"/>
                      <a:pt x="4" y="17"/>
                    </a:cubicBezTo>
                    <a:cubicBezTo>
                      <a:pt x="4" y="17"/>
                      <a:pt x="4" y="17"/>
                      <a:pt x="4" y="17"/>
                    </a:cubicBezTo>
                    <a:cubicBezTo>
                      <a:pt x="4" y="24"/>
                      <a:pt x="4" y="24"/>
                      <a:pt x="4" y="24"/>
                    </a:cubicBezTo>
                    <a:cubicBezTo>
                      <a:pt x="4" y="24"/>
                      <a:pt x="4" y="24"/>
                      <a:pt x="4" y="24"/>
                    </a:cubicBezTo>
                    <a:cubicBezTo>
                      <a:pt x="2" y="24"/>
                      <a:pt x="0" y="26"/>
                      <a:pt x="0" y="28"/>
                    </a:cubicBezTo>
                    <a:cubicBezTo>
                      <a:pt x="0" y="31"/>
                      <a:pt x="2" y="33"/>
                      <a:pt x="4" y="33"/>
                    </a:cubicBezTo>
                    <a:cubicBezTo>
                      <a:pt x="4" y="33"/>
                      <a:pt x="4" y="33"/>
                      <a:pt x="4" y="33"/>
                    </a:cubicBezTo>
                    <a:cubicBezTo>
                      <a:pt x="4" y="39"/>
                      <a:pt x="4" y="39"/>
                      <a:pt x="4" y="39"/>
                    </a:cubicBezTo>
                    <a:cubicBezTo>
                      <a:pt x="4" y="39"/>
                      <a:pt x="4" y="39"/>
                      <a:pt x="4" y="39"/>
                    </a:cubicBezTo>
                    <a:cubicBezTo>
                      <a:pt x="2" y="39"/>
                      <a:pt x="0" y="41"/>
                      <a:pt x="0" y="44"/>
                    </a:cubicBezTo>
                    <a:cubicBezTo>
                      <a:pt x="0" y="46"/>
                      <a:pt x="2" y="48"/>
                      <a:pt x="4" y="48"/>
                    </a:cubicBezTo>
                    <a:cubicBezTo>
                      <a:pt x="4" y="48"/>
                      <a:pt x="4" y="48"/>
                      <a:pt x="4" y="48"/>
                    </a:cubicBezTo>
                    <a:cubicBezTo>
                      <a:pt x="4" y="52"/>
                      <a:pt x="4" y="52"/>
                      <a:pt x="4" y="52"/>
                    </a:cubicBezTo>
                    <a:cubicBezTo>
                      <a:pt x="4" y="53"/>
                      <a:pt x="4" y="54"/>
                      <a:pt x="4" y="55"/>
                    </a:cubicBezTo>
                    <a:cubicBezTo>
                      <a:pt x="4" y="55"/>
                      <a:pt x="4" y="55"/>
                      <a:pt x="4" y="55"/>
                    </a:cubicBezTo>
                    <a:cubicBezTo>
                      <a:pt x="2" y="55"/>
                      <a:pt x="0" y="57"/>
                      <a:pt x="0" y="59"/>
                    </a:cubicBezTo>
                    <a:cubicBezTo>
                      <a:pt x="0" y="62"/>
                      <a:pt x="2" y="64"/>
                      <a:pt x="4" y="64"/>
                    </a:cubicBezTo>
                    <a:cubicBezTo>
                      <a:pt x="8" y="64"/>
                      <a:pt x="8" y="64"/>
                      <a:pt x="8" y="64"/>
                    </a:cubicBezTo>
                    <a:cubicBezTo>
                      <a:pt x="12" y="70"/>
                      <a:pt x="19" y="75"/>
                      <a:pt x="27" y="75"/>
                    </a:cubicBezTo>
                    <a:cubicBezTo>
                      <a:pt x="89" y="75"/>
                      <a:pt x="89" y="75"/>
                      <a:pt x="89" y="75"/>
                    </a:cubicBezTo>
                    <a:cubicBezTo>
                      <a:pt x="97" y="75"/>
                      <a:pt x="104" y="70"/>
                      <a:pt x="108" y="64"/>
                    </a:cubicBezTo>
                    <a:cubicBezTo>
                      <a:pt x="112" y="64"/>
                      <a:pt x="112" y="64"/>
                      <a:pt x="112" y="64"/>
                    </a:cubicBezTo>
                    <a:cubicBezTo>
                      <a:pt x="114" y="64"/>
                      <a:pt x="116" y="62"/>
                      <a:pt x="116" y="59"/>
                    </a:cubicBezTo>
                    <a:cubicBezTo>
                      <a:pt x="116" y="57"/>
                      <a:pt x="114" y="55"/>
                      <a:pt x="112" y="55"/>
                    </a:cubicBezTo>
                    <a:cubicBezTo>
                      <a:pt x="112" y="55"/>
                      <a:pt x="112" y="55"/>
                      <a:pt x="112" y="55"/>
                    </a:cubicBezTo>
                    <a:cubicBezTo>
                      <a:pt x="112" y="54"/>
                      <a:pt x="112" y="53"/>
                      <a:pt x="112" y="52"/>
                    </a:cubicBezTo>
                    <a:cubicBezTo>
                      <a:pt x="112" y="48"/>
                      <a:pt x="112" y="48"/>
                      <a:pt x="112" y="48"/>
                    </a:cubicBezTo>
                    <a:cubicBezTo>
                      <a:pt x="112" y="48"/>
                      <a:pt x="112" y="48"/>
                      <a:pt x="112" y="48"/>
                    </a:cubicBezTo>
                    <a:cubicBezTo>
                      <a:pt x="114" y="48"/>
                      <a:pt x="116" y="46"/>
                      <a:pt x="116" y="44"/>
                    </a:cubicBezTo>
                    <a:cubicBezTo>
                      <a:pt x="116" y="41"/>
                      <a:pt x="114" y="39"/>
                      <a:pt x="112" y="39"/>
                    </a:cubicBezTo>
                    <a:cubicBezTo>
                      <a:pt x="112" y="39"/>
                      <a:pt x="112" y="39"/>
                      <a:pt x="112" y="39"/>
                    </a:cubicBezTo>
                    <a:cubicBezTo>
                      <a:pt x="112" y="33"/>
                      <a:pt x="112" y="33"/>
                      <a:pt x="112" y="3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500" dirty="0"/>
              </a:p>
            </p:txBody>
          </p:sp>
          <p:sp>
            <p:nvSpPr>
              <p:cNvPr id="37" name="Freeform 36"/>
              <p:cNvSpPr>
                <a:spLocks/>
              </p:cNvSpPr>
              <p:nvPr userDrawn="1"/>
            </p:nvSpPr>
            <p:spPr bwMode="auto">
              <a:xfrm>
                <a:off x="10210994" y="5638417"/>
                <a:ext cx="663575" cy="90488"/>
              </a:xfrm>
              <a:custGeom>
                <a:avLst/>
                <a:gdLst>
                  <a:gd name="T0" fmla="*/ 4 w 95"/>
                  <a:gd name="T1" fmla="*/ 13 h 13"/>
                  <a:gd name="T2" fmla="*/ 0 w 95"/>
                  <a:gd name="T3" fmla="*/ 9 h 13"/>
                  <a:gd name="T4" fmla="*/ 4 w 95"/>
                  <a:gd name="T5" fmla="*/ 5 h 13"/>
                  <a:gd name="T6" fmla="*/ 91 w 95"/>
                  <a:gd name="T7" fmla="*/ 0 h 13"/>
                  <a:gd name="T8" fmla="*/ 95 w 95"/>
                  <a:gd name="T9" fmla="*/ 4 h 13"/>
                  <a:gd name="T10" fmla="*/ 91 w 95"/>
                  <a:gd name="T11" fmla="*/ 8 h 13"/>
                  <a:gd name="T12" fmla="*/ 4 w 95"/>
                  <a:gd name="T13" fmla="*/ 13 h 13"/>
                  <a:gd name="T14" fmla="*/ 4 w 9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
                    <a:moveTo>
                      <a:pt x="4" y="13"/>
                    </a:moveTo>
                    <a:cubicBezTo>
                      <a:pt x="2" y="13"/>
                      <a:pt x="0" y="11"/>
                      <a:pt x="0" y="9"/>
                    </a:cubicBezTo>
                    <a:cubicBezTo>
                      <a:pt x="0" y="7"/>
                      <a:pt x="1" y="5"/>
                      <a:pt x="4" y="5"/>
                    </a:cubicBezTo>
                    <a:cubicBezTo>
                      <a:pt x="91" y="0"/>
                      <a:pt x="91" y="0"/>
                      <a:pt x="91" y="0"/>
                    </a:cubicBezTo>
                    <a:cubicBezTo>
                      <a:pt x="93" y="0"/>
                      <a:pt x="95" y="1"/>
                      <a:pt x="95" y="4"/>
                    </a:cubicBezTo>
                    <a:cubicBezTo>
                      <a:pt x="95" y="6"/>
                      <a:pt x="94" y="8"/>
                      <a:pt x="91" y="8"/>
                    </a:cubicBezTo>
                    <a:cubicBezTo>
                      <a:pt x="4" y="13"/>
                      <a:pt x="4" y="13"/>
                      <a:pt x="4" y="13"/>
                    </a:cubicBezTo>
                    <a:cubicBezTo>
                      <a:pt x="4" y="13"/>
                      <a:pt x="4"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8" name="Freeform 37"/>
              <p:cNvSpPr>
                <a:spLocks/>
              </p:cNvSpPr>
              <p:nvPr userDrawn="1"/>
            </p:nvSpPr>
            <p:spPr bwMode="auto">
              <a:xfrm>
                <a:off x="10203056" y="5728904"/>
                <a:ext cx="671513" cy="92075"/>
              </a:xfrm>
              <a:custGeom>
                <a:avLst/>
                <a:gdLst>
                  <a:gd name="T0" fmla="*/ 4 w 96"/>
                  <a:gd name="T1" fmla="*/ 13 h 13"/>
                  <a:gd name="T2" fmla="*/ 0 w 96"/>
                  <a:gd name="T3" fmla="*/ 10 h 13"/>
                  <a:gd name="T4" fmla="*/ 4 w 96"/>
                  <a:gd name="T5" fmla="*/ 5 h 13"/>
                  <a:gd name="T6" fmla="*/ 92 w 96"/>
                  <a:gd name="T7" fmla="*/ 0 h 13"/>
                  <a:gd name="T8" fmla="*/ 96 w 96"/>
                  <a:gd name="T9" fmla="*/ 4 h 13"/>
                  <a:gd name="T10" fmla="*/ 92 w 96"/>
                  <a:gd name="T11" fmla="*/ 8 h 13"/>
                  <a:gd name="T12" fmla="*/ 5 w 96"/>
                  <a:gd name="T13" fmla="*/ 13 h 13"/>
                  <a:gd name="T14" fmla="*/ 4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4" y="13"/>
                    </a:moveTo>
                    <a:cubicBezTo>
                      <a:pt x="2" y="13"/>
                      <a:pt x="1" y="12"/>
                      <a:pt x="0" y="10"/>
                    </a:cubicBezTo>
                    <a:cubicBezTo>
                      <a:pt x="0" y="7"/>
                      <a:pt x="2" y="5"/>
                      <a:pt x="4" y="5"/>
                    </a:cubicBezTo>
                    <a:cubicBezTo>
                      <a:pt x="92" y="0"/>
                      <a:pt x="92" y="0"/>
                      <a:pt x="92" y="0"/>
                    </a:cubicBezTo>
                    <a:cubicBezTo>
                      <a:pt x="94" y="0"/>
                      <a:pt x="96" y="2"/>
                      <a:pt x="96" y="4"/>
                    </a:cubicBezTo>
                    <a:cubicBezTo>
                      <a:pt x="96" y="6"/>
                      <a:pt x="94" y="8"/>
                      <a:pt x="92" y="8"/>
                    </a:cubicBezTo>
                    <a:cubicBezTo>
                      <a:pt x="5" y="13"/>
                      <a:pt x="5" y="13"/>
                      <a:pt x="5" y="13"/>
                    </a:cubicBezTo>
                    <a:cubicBezTo>
                      <a:pt x="5" y="13"/>
                      <a:pt x="5" y="13"/>
                      <a:pt x="4"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39" name="Freeform 38"/>
              <p:cNvSpPr>
                <a:spLocks/>
              </p:cNvSpPr>
              <p:nvPr userDrawn="1"/>
            </p:nvSpPr>
            <p:spPr bwMode="auto">
              <a:xfrm>
                <a:off x="10203056" y="5820979"/>
                <a:ext cx="665163" cy="96838"/>
              </a:xfrm>
              <a:custGeom>
                <a:avLst/>
                <a:gdLst>
                  <a:gd name="T0" fmla="*/ 4 w 95"/>
                  <a:gd name="T1" fmla="*/ 14 h 14"/>
                  <a:gd name="T2" fmla="*/ 0 w 95"/>
                  <a:gd name="T3" fmla="*/ 10 h 14"/>
                  <a:gd name="T4" fmla="*/ 4 w 95"/>
                  <a:gd name="T5" fmla="*/ 6 h 14"/>
                  <a:gd name="T6" fmla="*/ 91 w 95"/>
                  <a:gd name="T7" fmla="*/ 0 h 14"/>
                  <a:gd name="T8" fmla="*/ 95 w 95"/>
                  <a:gd name="T9" fmla="*/ 4 h 14"/>
                  <a:gd name="T10" fmla="*/ 92 w 95"/>
                  <a:gd name="T11" fmla="*/ 8 h 14"/>
                  <a:gd name="T12" fmla="*/ 4 w 95"/>
                  <a:gd name="T13" fmla="*/ 14 h 14"/>
                  <a:gd name="T14" fmla="*/ 4 w 9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4">
                    <a:moveTo>
                      <a:pt x="4" y="14"/>
                    </a:moveTo>
                    <a:cubicBezTo>
                      <a:pt x="2" y="14"/>
                      <a:pt x="0" y="12"/>
                      <a:pt x="0" y="10"/>
                    </a:cubicBezTo>
                    <a:cubicBezTo>
                      <a:pt x="0" y="8"/>
                      <a:pt x="2" y="6"/>
                      <a:pt x="4" y="6"/>
                    </a:cubicBezTo>
                    <a:cubicBezTo>
                      <a:pt x="91" y="0"/>
                      <a:pt x="91" y="0"/>
                      <a:pt x="91" y="0"/>
                    </a:cubicBezTo>
                    <a:cubicBezTo>
                      <a:pt x="93" y="0"/>
                      <a:pt x="95" y="2"/>
                      <a:pt x="95" y="4"/>
                    </a:cubicBezTo>
                    <a:cubicBezTo>
                      <a:pt x="95" y="6"/>
                      <a:pt x="94" y="8"/>
                      <a:pt x="92" y="8"/>
                    </a:cubicBezTo>
                    <a:cubicBezTo>
                      <a:pt x="4" y="14"/>
                      <a:pt x="4" y="14"/>
                      <a:pt x="4" y="14"/>
                    </a:cubicBezTo>
                    <a:cubicBezTo>
                      <a:pt x="4" y="14"/>
                      <a:pt x="4" y="14"/>
                      <a:pt x="4" y="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40" name="Freeform 39"/>
              <p:cNvSpPr>
                <a:spLocks/>
              </p:cNvSpPr>
              <p:nvPr userDrawn="1"/>
            </p:nvSpPr>
            <p:spPr bwMode="auto">
              <a:xfrm>
                <a:off x="10196706" y="5917817"/>
                <a:ext cx="671513" cy="90488"/>
              </a:xfrm>
              <a:custGeom>
                <a:avLst/>
                <a:gdLst>
                  <a:gd name="T0" fmla="*/ 5 w 96"/>
                  <a:gd name="T1" fmla="*/ 13 h 13"/>
                  <a:gd name="T2" fmla="*/ 1 w 96"/>
                  <a:gd name="T3" fmla="*/ 9 h 13"/>
                  <a:gd name="T4" fmla="*/ 4 w 96"/>
                  <a:gd name="T5" fmla="*/ 5 h 13"/>
                  <a:gd name="T6" fmla="*/ 92 w 96"/>
                  <a:gd name="T7" fmla="*/ 0 h 13"/>
                  <a:gd name="T8" fmla="*/ 96 w 96"/>
                  <a:gd name="T9" fmla="*/ 3 h 13"/>
                  <a:gd name="T10" fmla="*/ 92 w 96"/>
                  <a:gd name="T11" fmla="*/ 8 h 13"/>
                  <a:gd name="T12" fmla="*/ 5 w 96"/>
                  <a:gd name="T13" fmla="*/ 13 h 13"/>
                  <a:gd name="T14" fmla="*/ 5 w 9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3">
                    <a:moveTo>
                      <a:pt x="5" y="13"/>
                    </a:moveTo>
                    <a:cubicBezTo>
                      <a:pt x="2" y="13"/>
                      <a:pt x="1" y="11"/>
                      <a:pt x="1" y="9"/>
                    </a:cubicBezTo>
                    <a:cubicBezTo>
                      <a:pt x="0" y="7"/>
                      <a:pt x="2" y="5"/>
                      <a:pt x="4" y="5"/>
                    </a:cubicBezTo>
                    <a:cubicBezTo>
                      <a:pt x="92" y="0"/>
                      <a:pt x="92" y="0"/>
                      <a:pt x="92" y="0"/>
                    </a:cubicBezTo>
                    <a:cubicBezTo>
                      <a:pt x="94" y="0"/>
                      <a:pt x="96" y="1"/>
                      <a:pt x="96" y="3"/>
                    </a:cubicBezTo>
                    <a:cubicBezTo>
                      <a:pt x="96" y="6"/>
                      <a:pt x="94" y="8"/>
                      <a:pt x="92" y="8"/>
                    </a:cubicBezTo>
                    <a:cubicBezTo>
                      <a:pt x="5" y="13"/>
                      <a:pt x="5" y="13"/>
                      <a:pt x="5" y="13"/>
                    </a:cubicBezTo>
                    <a:cubicBezTo>
                      <a:pt x="5" y="13"/>
                      <a:pt x="5" y="13"/>
                      <a:pt x="5"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41" name="Freeform 5"/>
            <p:cNvSpPr>
              <a:spLocks/>
            </p:cNvSpPr>
            <p:nvPr userDrawn="1"/>
          </p:nvSpPr>
          <p:spPr bwMode="auto">
            <a:xfrm>
              <a:off x="10115551" y="5397500"/>
              <a:ext cx="869950" cy="223838"/>
            </a:xfrm>
            <a:custGeom>
              <a:avLst/>
              <a:gdLst>
                <a:gd name="T0" fmla="*/ 130 w 130"/>
                <a:gd name="T1" fmla="*/ 10 h 32"/>
                <a:gd name="T2" fmla="*/ 112 w 130"/>
                <a:gd name="T3" fmla="*/ 30 h 32"/>
                <a:gd name="T4" fmla="*/ 65 w 130"/>
                <a:gd name="T5" fmla="*/ 32 h 32"/>
                <a:gd name="T6" fmla="*/ 18 w 130"/>
                <a:gd name="T7" fmla="*/ 30 h 32"/>
                <a:gd name="T8" fmla="*/ 0 w 130"/>
                <a:gd name="T9" fmla="*/ 10 h 32"/>
                <a:gd name="T10" fmla="*/ 0 w 130"/>
                <a:gd name="T11" fmla="*/ 0 h 32"/>
                <a:gd name="T12" fmla="*/ 65 w 130"/>
                <a:gd name="T13" fmla="*/ 4 h 32"/>
                <a:gd name="T14" fmla="*/ 130 w 130"/>
                <a:gd name="T15" fmla="*/ 0 h 32"/>
                <a:gd name="T16" fmla="*/ 130 w 130"/>
                <a:gd name="T1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2">
                  <a:moveTo>
                    <a:pt x="130" y="10"/>
                  </a:moveTo>
                  <a:cubicBezTo>
                    <a:pt x="130" y="20"/>
                    <a:pt x="122" y="29"/>
                    <a:pt x="112" y="30"/>
                  </a:cubicBezTo>
                  <a:cubicBezTo>
                    <a:pt x="98" y="31"/>
                    <a:pt x="80" y="32"/>
                    <a:pt x="65" y="32"/>
                  </a:cubicBezTo>
                  <a:cubicBezTo>
                    <a:pt x="50" y="32"/>
                    <a:pt x="32" y="31"/>
                    <a:pt x="18" y="30"/>
                  </a:cubicBezTo>
                  <a:cubicBezTo>
                    <a:pt x="8" y="29"/>
                    <a:pt x="0" y="20"/>
                    <a:pt x="0" y="10"/>
                  </a:cubicBezTo>
                  <a:cubicBezTo>
                    <a:pt x="0" y="0"/>
                    <a:pt x="0" y="0"/>
                    <a:pt x="0" y="0"/>
                  </a:cubicBezTo>
                  <a:cubicBezTo>
                    <a:pt x="0" y="0"/>
                    <a:pt x="39" y="4"/>
                    <a:pt x="65" y="4"/>
                  </a:cubicBezTo>
                  <a:cubicBezTo>
                    <a:pt x="91" y="4"/>
                    <a:pt x="130" y="0"/>
                    <a:pt x="130" y="0"/>
                  </a:cubicBezTo>
                  <a:lnTo>
                    <a:pt x="130"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Tree>
    <p:extLst>
      <p:ext uri="{BB962C8B-B14F-4D97-AF65-F5344CB8AC3E}">
        <p14:creationId xmlns:p14="http://schemas.microsoft.com/office/powerpoint/2010/main" val="4358826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grpSp>
        <p:nvGrpSpPr>
          <p:cNvPr id="4" name="Group 3"/>
          <p:cNvGrpSpPr/>
          <p:nvPr userDrawn="1"/>
        </p:nvGrpSpPr>
        <p:grpSpPr>
          <a:xfrm>
            <a:off x="6593362" y="1302014"/>
            <a:ext cx="4392138" cy="4253974"/>
            <a:chOff x="7912034" y="2070522"/>
            <a:chExt cx="5270566" cy="5104769"/>
          </a:xfrm>
        </p:grpSpPr>
        <p:grpSp>
          <p:nvGrpSpPr>
            <p:cNvPr id="3" name="Group 2"/>
            <p:cNvGrpSpPr/>
            <p:nvPr userDrawn="1"/>
          </p:nvGrpSpPr>
          <p:grpSpPr>
            <a:xfrm>
              <a:off x="7912034" y="2070522"/>
              <a:ext cx="5270566" cy="5104769"/>
              <a:chOff x="7912034" y="2070522"/>
              <a:chExt cx="5270566" cy="5104769"/>
            </a:xfrm>
          </p:grpSpPr>
          <p:sp>
            <p:nvSpPr>
              <p:cNvPr id="113" name="Freeform 19"/>
              <p:cNvSpPr>
                <a:spLocks/>
              </p:cNvSpPr>
              <p:nvPr userDrawn="1"/>
            </p:nvSpPr>
            <p:spPr bwMode="auto">
              <a:xfrm>
                <a:off x="7912034" y="4334587"/>
                <a:ext cx="5270566" cy="2840704"/>
              </a:xfrm>
              <a:custGeom>
                <a:avLst/>
                <a:gdLst>
                  <a:gd name="T0" fmla="*/ 1859 w 2284"/>
                  <a:gd name="T1" fmla="*/ 382 h 1231"/>
                  <a:gd name="T2" fmla="*/ 1804 w 2284"/>
                  <a:gd name="T3" fmla="*/ 385 h 1231"/>
                  <a:gd name="T4" fmla="*/ 1548 w 2284"/>
                  <a:gd name="T5" fmla="*/ 138 h 1231"/>
                  <a:gd name="T6" fmla="*/ 1376 w 2284"/>
                  <a:gd name="T7" fmla="*/ 205 h 1231"/>
                  <a:gd name="T8" fmla="*/ 925 w 2284"/>
                  <a:gd name="T9" fmla="*/ 0 h 1231"/>
                  <a:gd name="T10" fmla="*/ 321 w 2284"/>
                  <a:gd name="T11" fmla="*/ 611 h 1231"/>
                  <a:gd name="T12" fmla="*/ 311 w 2284"/>
                  <a:gd name="T13" fmla="*/ 611 h 1231"/>
                  <a:gd name="T14" fmla="*/ 0 w 2284"/>
                  <a:gd name="T15" fmla="*/ 916 h 1231"/>
                  <a:gd name="T16" fmla="*/ 311 w 2284"/>
                  <a:gd name="T17" fmla="*/ 1231 h 1231"/>
                  <a:gd name="T18" fmla="*/ 1859 w 2284"/>
                  <a:gd name="T19" fmla="*/ 1231 h 1231"/>
                  <a:gd name="T20" fmla="*/ 2284 w 2284"/>
                  <a:gd name="T21" fmla="*/ 802 h 1231"/>
                  <a:gd name="T22" fmla="*/ 1859 w 2284"/>
                  <a:gd name="T23" fmla="*/ 382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4" h="1231">
                    <a:moveTo>
                      <a:pt x="1859" y="382"/>
                    </a:moveTo>
                    <a:cubicBezTo>
                      <a:pt x="1841" y="382"/>
                      <a:pt x="1822" y="383"/>
                      <a:pt x="1804" y="385"/>
                    </a:cubicBezTo>
                    <a:cubicBezTo>
                      <a:pt x="1799" y="248"/>
                      <a:pt x="1686" y="138"/>
                      <a:pt x="1548" y="138"/>
                    </a:cubicBezTo>
                    <a:cubicBezTo>
                      <a:pt x="1482" y="138"/>
                      <a:pt x="1421" y="163"/>
                      <a:pt x="1376" y="205"/>
                    </a:cubicBezTo>
                    <a:cubicBezTo>
                      <a:pt x="1265" y="79"/>
                      <a:pt x="1104" y="0"/>
                      <a:pt x="925" y="0"/>
                    </a:cubicBezTo>
                    <a:cubicBezTo>
                      <a:pt x="594" y="0"/>
                      <a:pt x="321" y="277"/>
                      <a:pt x="321" y="611"/>
                    </a:cubicBezTo>
                    <a:cubicBezTo>
                      <a:pt x="311" y="611"/>
                      <a:pt x="311" y="611"/>
                      <a:pt x="311" y="611"/>
                    </a:cubicBezTo>
                    <a:cubicBezTo>
                      <a:pt x="141" y="611"/>
                      <a:pt x="0" y="745"/>
                      <a:pt x="0" y="916"/>
                    </a:cubicBezTo>
                    <a:cubicBezTo>
                      <a:pt x="0" y="1098"/>
                      <a:pt x="141" y="1231"/>
                      <a:pt x="311" y="1231"/>
                    </a:cubicBezTo>
                    <a:cubicBezTo>
                      <a:pt x="311" y="1231"/>
                      <a:pt x="311" y="1231"/>
                      <a:pt x="1859" y="1231"/>
                    </a:cubicBezTo>
                    <a:cubicBezTo>
                      <a:pt x="2095" y="1231"/>
                      <a:pt x="2284" y="1041"/>
                      <a:pt x="2284" y="802"/>
                    </a:cubicBezTo>
                    <a:cubicBezTo>
                      <a:pt x="2284" y="573"/>
                      <a:pt x="2095" y="382"/>
                      <a:pt x="1859" y="3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sp>
            <p:nvSpPr>
              <p:cNvPr id="114" name="Freeform 20"/>
              <p:cNvSpPr>
                <a:spLocks/>
              </p:cNvSpPr>
              <p:nvPr userDrawn="1"/>
            </p:nvSpPr>
            <p:spPr bwMode="auto">
              <a:xfrm rot="20700000">
                <a:off x="8862187" y="2070522"/>
                <a:ext cx="3594565" cy="4114900"/>
              </a:xfrm>
              <a:custGeom>
                <a:avLst/>
                <a:gdLst>
                  <a:gd name="T0" fmla="*/ 28 w 2035"/>
                  <a:gd name="T1" fmla="*/ 2232 h 2330"/>
                  <a:gd name="T2" fmla="*/ 932 w 2035"/>
                  <a:gd name="T3" fmla="*/ 798 h 2330"/>
                  <a:gd name="T4" fmla="*/ 1272 w 2035"/>
                  <a:gd name="T5" fmla="*/ 1008 h 2330"/>
                  <a:gd name="T6" fmla="*/ 1752 w 2035"/>
                  <a:gd name="T7" fmla="*/ 293 h 2330"/>
                  <a:gd name="T8" fmla="*/ 1657 w 2035"/>
                  <a:gd name="T9" fmla="*/ 232 h 2330"/>
                  <a:gd name="T10" fmla="*/ 2035 w 2035"/>
                  <a:gd name="T11" fmla="*/ 0 h 2330"/>
                  <a:gd name="T12" fmla="*/ 1998 w 2035"/>
                  <a:gd name="T13" fmla="*/ 454 h 2330"/>
                  <a:gd name="T14" fmla="*/ 1892 w 2035"/>
                  <a:gd name="T15" fmla="*/ 384 h 2330"/>
                  <a:gd name="T16" fmla="*/ 1333 w 2035"/>
                  <a:gd name="T17" fmla="*/ 1250 h 2330"/>
                  <a:gd name="T18" fmla="*/ 1005 w 2035"/>
                  <a:gd name="T19" fmla="*/ 1050 h 2330"/>
                  <a:gd name="T20" fmla="*/ 160 w 2035"/>
                  <a:gd name="T21" fmla="*/ 2323 h 2330"/>
                  <a:gd name="T22" fmla="*/ 0 w 2035"/>
                  <a:gd name="T23" fmla="*/ 2280 h 2330"/>
                  <a:gd name="T24" fmla="*/ 28 w 2035"/>
                  <a:gd name="T25" fmla="*/ 223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2330">
                    <a:moveTo>
                      <a:pt x="28" y="2232"/>
                    </a:moveTo>
                    <a:cubicBezTo>
                      <a:pt x="932" y="798"/>
                      <a:pt x="932" y="798"/>
                      <a:pt x="932" y="798"/>
                    </a:cubicBezTo>
                    <a:cubicBezTo>
                      <a:pt x="1272" y="1008"/>
                      <a:pt x="1272" y="1008"/>
                      <a:pt x="1272" y="1008"/>
                    </a:cubicBezTo>
                    <a:cubicBezTo>
                      <a:pt x="1752" y="293"/>
                      <a:pt x="1752" y="293"/>
                      <a:pt x="1752" y="293"/>
                    </a:cubicBezTo>
                    <a:cubicBezTo>
                      <a:pt x="1657" y="232"/>
                      <a:pt x="1657" y="232"/>
                      <a:pt x="1657" y="232"/>
                    </a:cubicBezTo>
                    <a:cubicBezTo>
                      <a:pt x="2035" y="0"/>
                      <a:pt x="2035" y="0"/>
                      <a:pt x="2035" y="0"/>
                    </a:cubicBezTo>
                    <a:cubicBezTo>
                      <a:pt x="1998" y="454"/>
                      <a:pt x="1998" y="454"/>
                      <a:pt x="1998" y="454"/>
                    </a:cubicBezTo>
                    <a:cubicBezTo>
                      <a:pt x="1892" y="384"/>
                      <a:pt x="1892" y="384"/>
                      <a:pt x="1892" y="384"/>
                    </a:cubicBezTo>
                    <a:cubicBezTo>
                      <a:pt x="1333" y="1250"/>
                      <a:pt x="1333" y="1250"/>
                      <a:pt x="1333" y="1250"/>
                    </a:cubicBezTo>
                    <a:cubicBezTo>
                      <a:pt x="1005" y="1050"/>
                      <a:pt x="1005" y="1050"/>
                      <a:pt x="1005" y="1050"/>
                    </a:cubicBezTo>
                    <a:cubicBezTo>
                      <a:pt x="160" y="2323"/>
                      <a:pt x="160" y="2323"/>
                      <a:pt x="160" y="2323"/>
                    </a:cubicBezTo>
                    <a:cubicBezTo>
                      <a:pt x="160" y="2323"/>
                      <a:pt x="75" y="2330"/>
                      <a:pt x="0" y="2280"/>
                    </a:cubicBezTo>
                    <a:lnTo>
                      <a:pt x="28" y="22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dirty="0"/>
              </a:p>
            </p:txBody>
          </p:sp>
        </p:grpSp>
        <p:sp>
          <p:nvSpPr>
            <p:cNvPr id="2" name="Oval 1"/>
            <p:cNvSpPr/>
            <p:nvPr userDrawn="1"/>
          </p:nvSpPr>
          <p:spPr>
            <a:xfrm>
              <a:off x="8739455" y="583395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5" name="Oval 24"/>
            <p:cNvSpPr/>
            <p:nvPr userDrawn="1"/>
          </p:nvSpPr>
          <p:spPr>
            <a:xfrm>
              <a:off x="9653855" y="5727270"/>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spTree>
    <p:extLst>
      <p:ext uri="{BB962C8B-B14F-4D97-AF65-F5344CB8AC3E}">
        <p14:creationId xmlns:p14="http://schemas.microsoft.com/office/powerpoint/2010/main" val="14274783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Opening or Closing 2">
    <p:spTree>
      <p:nvGrpSpPr>
        <p:cNvPr id="1" name=""/>
        <p:cNvGrpSpPr/>
        <p:nvPr/>
      </p:nvGrpSpPr>
      <p:grpSpPr>
        <a:xfrm>
          <a:off x="0" y="0"/>
          <a:ext cx="0" cy="0"/>
          <a:chOff x="0" y="0"/>
          <a:chExt cx="0" cy="0"/>
        </a:xfrm>
      </p:grpSpPr>
      <p:sp>
        <p:nvSpPr>
          <p:cNvPr id="116" name="Title 1"/>
          <p:cNvSpPr>
            <a:spLocks noGrp="1"/>
          </p:cNvSpPr>
          <p:nvPr>
            <p:ph type="title"/>
          </p:nvPr>
        </p:nvSpPr>
        <p:spPr>
          <a:xfrm>
            <a:off x="457200" y="1981200"/>
            <a:ext cx="5029200" cy="2286000"/>
          </a:xfrm>
          <a:prstGeom prst="rect">
            <a:avLst/>
          </a:prstGeom>
        </p:spPr>
        <p:txBody>
          <a:bodyPr lIns="182880" tIns="0" rIns="0" bIns="0" anchor="ctr" anchorCtr="0">
            <a:noAutofit/>
          </a:bodyPr>
          <a:lstStyle>
            <a:lvl1pPr algn="l">
              <a:defRPr sz="5000" spc="-75"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95" name="Freeform 22"/>
          <p:cNvSpPr>
            <a:spLocks/>
          </p:cNvSpPr>
          <p:nvPr userDrawn="1"/>
        </p:nvSpPr>
        <p:spPr bwMode="auto">
          <a:xfrm>
            <a:off x="-2646" y="448469"/>
            <a:ext cx="12194646" cy="6409531"/>
          </a:xfrm>
          <a:custGeom>
            <a:avLst/>
            <a:gdLst>
              <a:gd name="T0" fmla="*/ 4054 w 4054"/>
              <a:gd name="T1" fmla="*/ 0 h 2048"/>
              <a:gd name="T2" fmla="*/ 2530 w 4054"/>
              <a:gd name="T3" fmla="*/ 1380 h 2048"/>
              <a:gd name="T4" fmla="*/ 0 w 4054"/>
              <a:gd name="T5" fmla="*/ 2048 h 2048"/>
              <a:gd name="T6" fmla="*/ 4054 w 4054"/>
              <a:gd name="T7" fmla="*/ 2048 h 2048"/>
              <a:gd name="T8" fmla="*/ 4054 w 4054"/>
              <a:gd name="T9" fmla="*/ 0 h 2048"/>
            </a:gdLst>
            <a:ahLst/>
            <a:cxnLst>
              <a:cxn ang="0">
                <a:pos x="T0" y="T1"/>
              </a:cxn>
              <a:cxn ang="0">
                <a:pos x="T2" y="T3"/>
              </a:cxn>
              <a:cxn ang="0">
                <a:pos x="T4" y="T5"/>
              </a:cxn>
              <a:cxn ang="0">
                <a:pos x="T6" y="T7"/>
              </a:cxn>
              <a:cxn ang="0">
                <a:pos x="T8" y="T9"/>
              </a:cxn>
            </a:cxnLst>
            <a:rect l="0" t="0" r="r" b="b"/>
            <a:pathLst>
              <a:path w="4054" h="2048">
                <a:moveTo>
                  <a:pt x="4054" y="0"/>
                </a:moveTo>
                <a:cubicBezTo>
                  <a:pt x="4054" y="0"/>
                  <a:pt x="3583" y="848"/>
                  <a:pt x="2530" y="1380"/>
                </a:cubicBezTo>
                <a:cubicBezTo>
                  <a:pt x="1477" y="1912"/>
                  <a:pt x="0" y="2048"/>
                  <a:pt x="0" y="2048"/>
                </a:cubicBezTo>
                <a:cubicBezTo>
                  <a:pt x="4054" y="2048"/>
                  <a:pt x="4054" y="2048"/>
                  <a:pt x="4054" y="2048"/>
                </a:cubicBezTo>
                <a:lnTo>
                  <a:pt x="4054" y="0"/>
                </a:lnTo>
                <a:close/>
              </a:path>
            </a:pathLst>
          </a:custGeom>
          <a:solidFill>
            <a:schemeClr val="accent1">
              <a:lumMod val="75000"/>
            </a:schemeClr>
          </a:solidFill>
          <a:ln>
            <a:noFill/>
          </a:ln>
        </p:spPr>
        <p:txBody>
          <a:bodyPr vert="horz" wrap="square" lIns="76200" tIns="38100" rIns="76200" bIns="38100" numCol="1" anchor="t" anchorCtr="0" compatLnSpc="1">
            <a:prstTxWarp prst="textNoShape">
              <a:avLst/>
            </a:prstTxWarp>
          </a:bodyPr>
          <a:lstStyle/>
          <a:p>
            <a:endParaRPr lang="en-US" sz="1500" dirty="0"/>
          </a:p>
        </p:txBody>
      </p:sp>
      <p:pic>
        <p:nvPicPr>
          <p:cNvPr id="97" name="Picture 9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487037" y="6386642"/>
            <a:ext cx="1397000" cy="299179"/>
          </a:xfrm>
          <a:prstGeom prst="rect">
            <a:avLst/>
          </a:prstGeom>
        </p:spPr>
      </p:pic>
    </p:spTree>
    <p:extLst>
      <p:ext uri="{BB962C8B-B14F-4D97-AF65-F5344CB8AC3E}">
        <p14:creationId xmlns:p14="http://schemas.microsoft.com/office/powerpoint/2010/main" val="23170666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Regular 1">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724856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ntent and Tabl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
        <p:nvSpPr>
          <p:cNvPr id="11" name="Title 1"/>
          <p:cNvSpPr>
            <a:spLocks noGrp="1"/>
          </p:cNvSpPr>
          <p:nvPr>
            <p:ph type="title"/>
          </p:nvPr>
        </p:nvSpPr>
        <p:spPr>
          <a:xfrm>
            <a:off x="469938" y="339727"/>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469937" y="1524000"/>
            <a:ext cx="6086438" cy="3905250"/>
          </a:xfrm>
          <a:prstGeom prst="rect">
            <a:avLst/>
          </a:prstGeom>
        </p:spPr>
        <p:txBody>
          <a:bodyPr/>
          <a:lstStyle>
            <a:lvl1pPr marL="0" indent="0">
              <a:buFontTx/>
              <a:buNone/>
              <a:defRPr sz="3333" spc="-67" baseline="0">
                <a:solidFill>
                  <a:schemeClr val="accent1"/>
                </a:solidFill>
                <a:latin typeface="+mj-lt"/>
              </a:defRPr>
            </a:lvl1pPr>
            <a:lvl2pPr marL="544237" indent="0">
              <a:buFontTx/>
              <a:buNone/>
              <a:defRPr sz="2667" spc="-75" baseline="0">
                <a:latin typeface="+mj-lt"/>
              </a:defRPr>
            </a:lvl2pPr>
            <a:lvl3pPr marL="1088474" indent="0">
              <a:buFontTx/>
              <a:buNone/>
              <a:defRPr sz="2000" spc="-75" baseline="0">
                <a:latin typeface="+mj-lt"/>
              </a:defRPr>
            </a:lvl3pPr>
            <a:lvl4pPr marL="1632711" indent="0">
              <a:buFontTx/>
              <a:buNone/>
              <a:defRPr sz="1667">
                <a:latin typeface="+mn-lt"/>
              </a:defRPr>
            </a:lvl4pPr>
            <a:lvl5pPr marL="2176947" indent="0">
              <a:buFontTx/>
              <a:buNone/>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6162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ntent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524000"/>
            <a:ext cx="11151918" cy="4760913"/>
          </a:xfrm>
          <a:prstGeom prst="rect">
            <a:avLst/>
          </a:prstGeom>
        </p:spPr>
        <p:txBody>
          <a:bodyPr/>
          <a:lstStyle>
            <a:lvl1pPr marL="0" indent="0">
              <a:buFontTx/>
              <a:buNone/>
              <a:defRPr sz="3333" spc="-75" baseline="0">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a:lvl2pPr marL="544237" indent="0">
              <a:buFontTx/>
              <a:buNone/>
              <a:defRPr sz="2667" spc="-75" baseline="0">
                <a:latin typeface="+mj-lt"/>
                <a:ea typeface="Segoe UI" panose="020B0502040204020203" pitchFamily="34" charset="0"/>
                <a:cs typeface="Segoe UI" panose="020B0502040204020203" pitchFamily="34" charset="0"/>
              </a:defRPr>
            </a:lvl2pPr>
            <a:lvl3pPr marL="1088474" indent="0">
              <a:buFontTx/>
              <a:buNone/>
              <a:defRPr sz="2000" spc="-75" baseline="0">
                <a:latin typeface="+mj-lt"/>
                <a:ea typeface="Segoe UI" panose="020B0502040204020203" pitchFamily="34" charset="0"/>
                <a:cs typeface="Segoe UI" panose="020B0502040204020203" pitchFamily="34" charset="0"/>
              </a:defRPr>
            </a:lvl3pPr>
            <a:lvl4pPr marL="1632711" indent="0">
              <a:buFontTx/>
              <a:buNone/>
              <a:defRPr sz="1667">
                <a:latin typeface="Segoe UI" panose="020B0502040204020203" pitchFamily="34" charset="0"/>
                <a:ea typeface="Segoe UI" panose="020B0502040204020203" pitchFamily="34" charset="0"/>
                <a:cs typeface="Segoe UI" panose="020B0502040204020203" pitchFamily="34" charset="0"/>
              </a:defRPr>
            </a:lvl4pPr>
            <a:lvl5pPr marL="2176947" indent="0">
              <a:buFontTx/>
              <a:buNone/>
              <a:defRPr sz="15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accent4"/>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lumMod val="75000"/>
                  </a:schemeClr>
                </a:solidFill>
                <a:latin typeface="Segoe"/>
              </a:rPr>
              <a:pPr/>
              <a:t>‹#›</a:t>
            </a:fld>
            <a:endParaRPr lang="en-US" sz="1000" dirty="0">
              <a:solidFill>
                <a:schemeClr val="bg1">
                  <a:lumMod val="75000"/>
                </a:schemeClr>
              </a:solidFill>
              <a:latin typeface="Segoe"/>
            </a:endParaRPr>
          </a:p>
        </p:txBody>
      </p:sp>
    </p:spTree>
    <p:extLst>
      <p:ext uri="{BB962C8B-B14F-4D97-AF65-F5344CB8AC3E}">
        <p14:creationId xmlns:p14="http://schemas.microsoft.com/office/powerpoint/2010/main" val="34907794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lor BG">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6"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chemeClr val="bg1"/>
                </a:solidFill>
                <a:latin typeface="Segoe"/>
              </a:rPr>
              <a:pPr/>
              <a:t>‹#›</a:t>
            </a:fld>
            <a:endParaRPr lang="en-US" sz="1000" dirty="0">
              <a:solidFill>
                <a:schemeClr val="bg1"/>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33869423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lor BG 2">
    <p:spTree>
      <p:nvGrpSpPr>
        <p:cNvPr id="1" name=""/>
        <p:cNvGrpSpPr/>
        <p:nvPr/>
      </p:nvGrpSpPr>
      <p:grpSpPr>
        <a:xfrm>
          <a:off x="0" y="0"/>
          <a:ext cx="0" cy="0"/>
          <a:chOff x="0" y="0"/>
          <a:chExt cx="0" cy="0"/>
        </a:xfrm>
      </p:grpSpPr>
      <p:sp>
        <p:nvSpPr>
          <p:cNvPr id="11" name="Title 1"/>
          <p:cNvSpPr>
            <a:spLocks noGrp="1"/>
          </p:cNvSpPr>
          <p:nvPr>
            <p:ph type="title"/>
          </p:nvPr>
        </p:nvSpPr>
        <p:spPr>
          <a:xfrm>
            <a:off x="472440" y="342900"/>
            <a:ext cx="11151918" cy="564257"/>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Slide Number Placeholder 5"/>
          <p:cNvSpPr txBox="1">
            <a:spLocks/>
          </p:cNvSpPr>
          <p:nvPr userDrawn="1"/>
        </p:nvSpPr>
        <p:spPr>
          <a:xfrm>
            <a:off x="4998538"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solidFill>
                <a:latin typeface="Segoe"/>
              </a:rPr>
              <a:pPr/>
              <a:t>‹#›</a:t>
            </a:fld>
            <a:endParaRPr lang="en-US" sz="1000" dirty="0">
              <a:solidFill>
                <a:srgbClr val="FFFFFF"/>
              </a:solidFill>
              <a:latin typeface="Segoe"/>
            </a:endParaRPr>
          </a:p>
        </p:txBody>
      </p:sp>
      <p:sp>
        <p:nvSpPr>
          <p:cNvPr id="5" name="Slide Number Placeholder 5"/>
          <p:cNvSpPr txBox="1">
            <a:spLocks/>
          </p:cNvSpPr>
          <p:nvPr userDrawn="1"/>
        </p:nvSpPr>
        <p:spPr>
          <a:xfrm>
            <a:off x="469937" y="6536231"/>
            <a:ext cx="2996662" cy="153888"/>
          </a:xfrm>
          <a:prstGeom prst="rect">
            <a:avLst/>
          </a:prstGeom>
        </p:spPr>
        <p:txBody>
          <a:bodyPr vert="horz" wrap="square" lIns="7620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0" dirty="0">
                <a:solidFill>
                  <a:schemeClr val="bg1"/>
                </a:solidFill>
                <a:latin typeface="Segoe"/>
              </a:rPr>
              <a:t>Microsoft Confidential</a:t>
            </a:r>
          </a:p>
        </p:txBody>
      </p:sp>
    </p:spTree>
    <p:extLst>
      <p:ext uri="{BB962C8B-B14F-4D97-AF65-F5344CB8AC3E}">
        <p14:creationId xmlns:p14="http://schemas.microsoft.com/office/powerpoint/2010/main" val="9321235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Header Special">
    <p:spTree>
      <p:nvGrpSpPr>
        <p:cNvPr id="1" name=""/>
        <p:cNvGrpSpPr/>
        <p:nvPr/>
      </p:nvGrpSpPr>
      <p:grpSpPr>
        <a:xfrm>
          <a:off x="0" y="0"/>
          <a:ext cx="0" cy="0"/>
          <a:chOff x="0" y="0"/>
          <a:chExt cx="0" cy="0"/>
        </a:xfrm>
      </p:grpSpPr>
      <p:sp>
        <p:nvSpPr>
          <p:cNvPr id="2" name="Rectangle 1"/>
          <p:cNvSpPr/>
          <p:nvPr userDrawn="1"/>
        </p:nvSpPr>
        <p:spPr>
          <a:xfrm>
            <a:off x="0" y="0"/>
            <a:ext cx="6191250" cy="207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
        <p:nvSpPr>
          <p:cNvPr id="8" name="Slide Number Placeholder 5"/>
          <p:cNvSpPr txBox="1">
            <a:spLocks/>
          </p:cNvSpPr>
          <p:nvPr userDrawn="1"/>
        </p:nvSpPr>
        <p:spPr>
          <a:xfrm>
            <a:off x="4998537" y="6536231"/>
            <a:ext cx="2193341" cy="153888"/>
          </a:xfrm>
          <a:prstGeom prst="rect">
            <a:avLst/>
          </a:prstGeom>
        </p:spPr>
        <p:txBody>
          <a:bodyPr vert="horz" wrap="square" lIns="0" tIns="0" rIns="0" bIns="0" rtlCol="0" anchor="ctr">
            <a:spAutoFit/>
          </a:bodyPr>
          <a:lstStyle>
            <a:defPPr>
              <a:defRPr lang="en-US"/>
            </a:defPPr>
            <a:lvl1pPr marL="0" algn="ctr" defTabSz="914400" rtl="0" eaLnBrk="1" latinLnBrk="0" hangingPunct="1">
              <a:defRPr sz="9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79F2E-C70F-4FC6-B22C-37D18CDD7AC4}" type="slidenum">
              <a:rPr lang="en-US" sz="1000" smtClean="0">
                <a:solidFill>
                  <a:srgbClr val="FFFFFF">
                    <a:lumMod val="75000"/>
                  </a:srgbClr>
                </a:solidFill>
                <a:latin typeface="Segoe"/>
              </a:rPr>
              <a:pPr/>
              <a:t>‹#›</a:t>
            </a:fld>
            <a:endParaRPr lang="en-US" sz="1000" dirty="0">
              <a:solidFill>
                <a:srgbClr val="FFFFFF">
                  <a:lumMod val="75000"/>
                </a:srgbClr>
              </a:solidFill>
              <a:latin typeface="Segoe"/>
            </a:endParaRPr>
          </a:p>
        </p:txBody>
      </p:sp>
      <p:sp>
        <p:nvSpPr>
          <p:cNvPr id="13" name="Title 1"/>
          <p:cNvSpPr>
            <a:spLocks noGrp="1"/>
          </p:cNvSpPr>
          <p:nvPr>
            <p:ph type="title"/>
          </p:nvPr>
        </p:nvSpPr>
        <p:spPr>
          <a:xfrm>
            <a:off x="469939" y="342900"/>
            <a:ext cx="4962464" cy="1274762"/>
          </a:xfrm>
          <a:prstGeom prst="rect">
            <a:avLst/>
          </a:prstGeom>
        </p:spPr>
        <p:txBody>
          <a:bodyPr>
            <a:noAutofit/>
          </a:bodyPr>
          <a:lstStyle>
            <a:lvl1pPr algn="l">
              <a:defRPr sz="4000" spc="-67"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7" name="Rectangle 6"/>
          <p:cNvSpPr/>
          <p:nvPr userDrawn="1"/>
        </p:nvSpPr>
        <p:spPr>
          <a:xfrm>
            <a:off x="6191250" y="0"/>
            <a:ext cx="6000750" cy="2079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30"/>
            <a:endParaRPr lang="en-US" sz="2167" dirty="0">
              <a:solidFill>
                <a:srgbClr val="FFFFFF"/>
              </a:solidFill>
            </a:endParaRPr>
          </a:p>
        </p:txBody>
      </p:sp>
    </p:spTree>
    <p:extLst>
      <p:ext uri="{BB962C8B-B14F-4D97-AF65-F5344CB8AC3E}">
        <p14:creationId xmlns:p14="http://schemas.microsoft.com/office/powerpoint/2010/main" val="260977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image" Target="../media/image6.png"/><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theme" Target="../theme/theme1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image" Target="../media/image8.png"/><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theme" Target="../theme/theme11.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3" Type="http://schemas.openxmlformats.org/officeDocument/2006/relationships/slideLayout" Target="../slideLayouts/slideLayout252.xml"/><Relationship Id="rId21" Type="http://schemas.openxmlformats.org/officeDocument/2006/relationships/image" Target="../media/image26.png"/><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theme" Target="../theme/theme14.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image" Target="../media/image27.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9" Type="http://schemas.openxmlformats.org/officeDocument/2006/relationships/slideLayout" Target="../slideLayouts/slideLayout307.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34" Type="http://schemas.openxmlformats.org/officeDocument/2006/relationships/slideLayout" Target="../slideLayouts/slideLayout302.xml"/><Relationship Id="rId42" Type="http://schemas.openxmlformats.org/officeDocument/2006/relationships/slideLayout" Target="../slideLayouts/slideLayout310.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33" Type="http://schemas.openxmlformats.org/officeDocument/2006/relationships/slideLayout" Target="../slideLayouts/slideLayout301.xml"/><Relationship Id="rId38" Type="http://schemas.openxmlformats.org/officeDocument/2006/relationships/slideLayout" Target="../slideLayouts/slideLayout306.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29" Type="http://schemas.openxmlformats.org/officeDocument/2006/relationships/slideLayout" Target="../slideLayouts/slideLayout297.xml"/><Relationship Id="rId41" Type="http://schemas.openxmlformats.org/officeDocument/2006/relationships/slideLayout" Target="../slideLayouts/slideLayout309.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32" Type="http://schemas.openxmlformats.org/officeDocument/2006/relationships/slideLayout" Target="../slideLayouts/slideLayout300.xml"/><Relationship Id="rId37" Type="http://schemas.openxmlformats.org/officeDocument/2006/relationships/slideLayout" Target="../slideLayouts/slideLayout305.xml"/><Relationship Id="rId40" Type="http://schemas.openxmlformats.org/officeDocument/2006/relationships/slideLayout" Target="../slideLayouts/slideLayout308.xml"/><Relationship Id="rId45" Type="http://schemas.openxmlformats.org/officeDocument/2006/relationships/image" Target="../media/image29.png"/><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36" Type="http://schemas.openxmlformats.org/officeDocument/2006/relationships/slideLayout" Target="../slideLayouts/slideLayout304.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31" Type="http://schemas.openxmlformats.org/officeDocument/2006/relationships/slideLayout" Target="../slideLayouts/slideLayout299.xml"/><Relationship Id="rId44" Type="http://schemas.openxmlformats.org/officeDocument/2006/relationships/image" Target="../media/image28.png"/><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slideLayout" Target="../slideLayouts/slideLayout298.xml"/><Relationship Id="rId35" Type="http://schemas.openxmlformats.org/officeDocument/2006/relationships/slideLayout" Target="../slideLayouts/slideLayout303.xml"/><Relationship Id="rId43"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9" Type="http://schemas.openxmlformats.org/officeDocument/2006/relationships/slideLayout" Target="../slideLayouts/slideLayout375.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34" Type="http://schemas.openxmlformats.org/officeDocument/2006/relationships/slideLayout" Target="../slideLayouts/slideLayout370.xml"/><Relationship Id="rId42" Type="http://schemas.openxmlformats.org/officeDocument/2006/relationships/theme" Target="../theme/theme1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slideLayout" Target="../slideLayouts/slideLayout369.xml"/><Relationship Id="rId38" Type="http://schemas.openxmlformats.org/officeDocument/2006/relationships/slideLayout" Target="../slideLayouts/slideLayout374.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41" Type="http://schemas.openxmlformats.org/officeDocument/2006/relationships/slideLayout" Target="../slideLayouts/slideLayout377.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slideLayout" Target="../slideLayouts/slideLayout368.xml"/><Relationship Id="rId37" Type="http://schemas.openxmlformats.org/officeDocument/2006/relationships/slideLayout" Target="../slideLayouts/slideLayout373.xml"/><Relationship Id="rId40" Type="http://schemas.openxmlformats.org/officeDocument/2006/relationships/slideLayout" Target="../slideLayouts/slideLayout376.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36" Type="http://schemas.openxmlformats.org/officeDocument/2006/relationships/slideLayout" Target="../slideLayouts/slideLayout372.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4" Type="http://schemas.openxmlformats.org/officeDocument/2006/relationships/image" Target="../media/image29.png"/><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35" Type="http://schemas.openxmlformats.org/officeDocument/2006/relationships/slideLayout" Target="../slideLayouts/slideLayout371.xml"/><Relationship Id="rId43" Type="http://schemas.openxmlformats.org/officeDocument/2006/relationships/image" Target="../media/image28.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29" Type="http://schemas.openxmlformats.org/officeDocument/2006/relationships/slideLayout" Target="../slideLayouts/slideLayout406.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image" Target="../media/image8.png"/><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theme" Target="../theme/theme18.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image" Target="../media/image8.png"/><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theme" Target="../theme/theme19.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26" Type="http://schemas.openxmlformats.org/officeDocument/2006/relationships/slideLayout" Target="../slideLayouts/slideLayout457.xml"/><Relationship Id="rId3" Type="http://schemas.openxmlformats.org/officeDocument/2006/relationships/slideLayout" Target="../slideLayouts/slideLayout434.xml"/><Relationship Id="rId21" Type="http://schemas.openxmlformats.org/officeDocument/2006/relationships/slideLayout" Target="../slideLayouts/slideLayout452.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5" Type="http://schemas.openxmlformats.org/officeDocument/2006/relationships/slideLayout" Target="../slideLayouts/slideLayout456.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slideLayout" Target="../slideLayouts/slideLayout451.xml"/><Relationship Id="rId29" Type="http://schemas.openxmlformats.org/officeDocument/2006/relationships/slideLayout" Target="../slideLayouts/slideLayout46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24" Type="http://schemas.openxmlformats.org/officeDocument/2006/relationships/slideLayout" Target="../slideLayouts/slideLayout455.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23" Type="http://schemas.openxmlformats.org/officeDocument/2006/relationships/slideLayout" Target="../slideLayouts/slideLayout454.xml"/><Relationship Id="rId28" Type="http://schemas.openxmlformats.org/officeDocument/2006/relationships/slideLayout" Target="../slideLayouts/slideLayout459.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31" Type="http://schemas.openxmlformats.org/officeDocument/2006/relationships/theme" Target="../theme/theme2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 Id="rId22" Type="http://schemas.openxmlformats.org/officeDocument/2006/relationships/slideLayout" Target="../slideLayouts/slideLayout453.xml"/><Relationship Id="rId27" Type="http://schemas.openxmlformats.org/officeDocument/2006/relationships/slideLayout" Target="../slideLayouts/slideLayout458.xml"/><Relationship Id="rId30" Type="http://schemas.openxmlformats.org/officeDocument/2006/relationships/slideLayout" Target="../slideLayouts/slideLayout46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69.xml"/><Relationship Id="rId13" Type="http://schemas.openxmlformats.org/officeDocument/2006/relationships/slideLayout" Target="../slideLayouts/slideLayout474.xml"/><Relationship Id="rId18" Type="http://schemas.openxmlformats.org/officeDocument/2006/relationships/slideLayout" Target="../slideLayouts/slideLayout479.xml"/><Relationship Id="rId3" Type="http://schemas.openxmlformats.org/officeDocument/2006/relationships/slideLayout" Target="../slideLayouts/slideLayout464.xml"/><Relationship Id="rId21" Type="http://schemas.openxmlformats.org/officeDocument/2006/relationships/slideLayout" Target="../slideLayouts/slideLayout482.xml"/><Relationship Id="rId7" Type="http://schemas.openxmlformats.org/officeDocument/2006/relationships/slideLayout" Target="../slideLayouts/slideLayout468.xml"/><Relationship Id="rId12" Type="http://schemas.openxmlformats.org/officeDocument/2006/relationships/slideLayout" Target="../slideLayouts/slideLayout473.xml"/><Relationship Id="rId17" Type="http://schemas.openxmlformats.org/officeDocument/2006/relationships/slideLayout" Target="../slideLayouts/slideLayout478.xml"/><Relationship Id="rId2" Type="http://schemas.openxmlformats.org/officeDocument/2006/relationships/slideLayout" Target="../slideLayouts/slideLayout463.xml"/><Relationship Id="rId16" Type="http://schemas.openxmlformats.org/officeDocument/2006/relationships/slideLayout" Target="../slideLayouts/slideLayout477.xml"/><Relationship Id="rId20" Type="http://schemas.openxmlformats.org/officeDocument/2006/relationships/slideLayout" Target="../slideLayouts/slideLayout481.xml"/><Relationship Id="rId1" Type="http://schemas.openxmlformats.org/officeDocument/2006/relationships/slideLayout" Target="../slideLayouts/slideLayout462.xml"/><Relationship Id="rId6" Type="http://schemas.openxmlformats.org/officeDocument/2006/relationships/slideLayout" Target="../slideLayouts/slideLayout467.xml"/><Relationship Id="rId11" Type="http://schemas.openxmlformats.org/officeDocument/2006/relationships/slideLayout" Target="../slideLayouts/slideLayout472.xml"/><Relationship Id="rId24" Type="http://schemas.openxmlformats.org/officeDocument/2006/relationships/image" Target="../media/image67.png"/><Relationship Id="rId5" Type="http://schemas.openxmlformats.org/officeDocument/2006/relationships/slideLayout" Target="../slideLayouts/slideLayout466.xml"/><Relationship Id="rId15" Type="http://schemas.openxmlformats.org/officeDocument/2006/relationships/slideLayout" Target="../slideLayouts/slideLayout476.xml"/><Relationship Id="rId23" Type="http://schemas.openxmlformats.org/officeDocument/2006/relationships/theme" Target="../theme/theme21.xml"/><Relationship Id="rId10" Type="http://schemas.openxmlformats.org/officeDocument/2006/relationships/slideLayout" Target="../slideLayouts/slideLayout471.xml"/><Relationship Id="rId19" Type="http://schemas.openxmlformats.org/officeDocument/2006/relationships/slideLayout" Target="../slideLayouts/slideLayout480.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14" Type="http://schemas.openxmlformats.org/officeDocument/2006/relationships/slideLayout" Target="../slideLayouts/slideLayout475.xml"/><Relationship Id="rId22" Type="http://schemas.openxmlformats.org/officeDocument/2006/relationships/slideLayout" Target="../slideLayouts/slideLayout483.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26" Type="http://schemas.openxmlformats.org/officeDocument/2006/relationships/slideLayout" Target="../slideLayouts/slideLayout509.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34" Type="http://schemas.openxmlformats.org/officeDocument/2006/relationships/image" Target="../media/image28.png"/><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5" Type="http://schemas.openxmlformats.org/officeDocument/2006/relationships/slideLayout" Target="../slideLayouts/slideLayout508.xml"/><Relationship Id="rId33" Type="http://schemas.openxmlformats.org/officeDocument/2006/relationships/theme" Target="../theme/theme22.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29" Type="http://schemas.openxmlformats.org/officeDocument/2006/relationships/slideLayout" Target="../slideLayouts/slideLayout512.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slideLayout" Target="../slideLayouts/slideLayout507.xml"/><Relationship Id="rId32" Type="http://schemas.openxmlformats.org/officeDocument/2006/relationships/slideLayout" Target="../slideLayouts/slideLayout515.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28" Type="http://schemas.openxmlformats.org/officeDocument/2006/relationships/slideLayout" Target="../slideLayouts/slideLayout511.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31" Type="http://schemas.openxmlformats.org/officeDocument/2006/relationships/slideLayout" Target="../slideLayouts/slideLayout514.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 Id="rId27" Type="http://schemas.openxmlformats.org/officeDocument/2006/relationships/slideLayout" Target="../slideLayouts/slideLayout510.xml"/><Relationship Id="rId30" Type="http://schemas.openxmlformats.org/officeDocument/2006/relationships/slideLayout" Target="../slideLayouts/slideLayout513.xml"/><Relationship Id="rId35" Type="http://schemas.openxmlformats.org/officeDocument/2006/relationships/image" Target="../media/image2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8.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4.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5.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7.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theme" Target="../theme/theme8.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theme" Target="../theme/theme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018" y="387929"/>
            <a:ext cx="10993965" cy="835083"/>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99018" y="1223010"/>
            <a:ext cx="10993965" cy="4994908"/>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604" y="6443760"/>
            <a:ext cx="1178348"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5" name="Footer Placeholder 4"/>
          <p:cNvSpPr>
            <a:spLocks noGrp="1"/>
          </p:cNvSpPr>
          <p:nvPr>
            <p:ph type="ftr" sz="quarter" idx="3"/>
          </p:nvPr>
        </p:nvSpPr>
        <p:spPr>
          <a:xfrm>
            <a:off x="1943960" y="6443760"/>
            <a:ext cx="3860800"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endParaRPr lang="en-US" dirty="0">
              <a:solidFill>
                <a:srgbClr val="3D3D3D">
                  <a:lumMod val="40000"/>
                  <a:lumOff val="60000"/>
                </a:srgbClr>
              </a:solidFill>
            </a:endParaRPr>
          </a:p>
        </p:txBody>
      </p:sp>
      <p:sp>
        <p:nvSpPr>
          <p:cNvPr id="6" name="Slide Number Placeholder 5"/>
          <p:cNvSpPr>
            <a:spLocks noGrp="1"/>
          </p:cNvSpPr>
          <p:nvPr>
            <p:ph type="sldNum" sz="quarter" idx="4"/>
          </p:nvPr>
        </p:nvSpPr>
        <p:spPr>
          <a:xfrm>
            <a:off x="599019" y="6443760"/>
            <a:ext cx="582481" cy="190308"/>
          </a:xfrm>
          <a:prstGeom prst="rect">
            <a:avLst/>
          </a:prstGeom>
        </p:spPr>
        <p:txBody>
          <a:bodyPr vert="horz" lIns="91440" tIns="45720" rIns="91440" bIns="45720" rtlCol="0" anchor="ctr"/>
          <a:lstStyle>
            <a:lvl1pPr algn="l">
              <a:defRPr sz="1200">
                <a:solidFill>
                  <a:schemeClr val="tx2">
                    <a:lumMod val="40000"/>
                    <a:lumOff val="60000"/>
                  </a:schemeClr>
                </a:solidFill>
              </a:defRPr>
            </a:lvl1pPr>
          </a:lstStyle>
          <a:p>
            <a:pPr defTabSz="1097087"/>
            <a:fld id="{C4D3BFBC-B080-4E5A-9FD3-5849808C7C48}" type="slidenum">
              <a:rPr lang="en-US" smtClean="0">
                <a:solidFill>
                  <a:srgbClr val="3D3D3D">
                    <a:lumMod val="40000"/>
                    <a:lumOff val="60000"/>
                  </a:srgbClr>
                </a:solidFill>
              </a:rPr>
              <a:pPr defTabSz="1097087"/>
              <a:t>‹#›</a:t>
            </a:fld>
            <a:endParaRPr lang="en-US" dirty="0">
              <a:solidFill>
                <a:srgbClr val="3D3D3D">
                  <a:lumMod val="40000"/>
                  <a:lumOff val="60000"/>
                </a:srgbClr>
              </a:solidFill>
            </a:endParaRPr>
          </a:p>
        </p:txBody>
      </p:sp>
    </p:spTree>
    <p:extLst>
      <p:ext uri="{BB962C8B-B14F-4D97-AF65-F5344CB8AC3E}">
        <p14:creationId xmlns:p14="http://schemas.microsoft.com/office/powerpoint/2010/main" val="3427216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1097087" rtl="0" eaLnBrk="1" latinLnBrk="0" hangingPunct="1">
        <a:lnSpc>
          <a:spcPct val="90000"/>
        </a:lnSpc>
        <a:spcBef>
          <a:spcPct val="0"/>
        </a:spcBef>
        <a:buNone/>
        <a:defRPr sz="4800" kern="1200" spc="-240" baseline="0">
          <a:solidFill>
            <a:schemeClr val="tx2"/>
          </a:solidFill>
          <a:latin typeface="+mj-lt"/>
          <a:ea typeface="+mj-ea"/>
          <a:cs typeface="+mj-cs"/>
        </a:defRPr>
      </a:lvl1pPr>
    </p:titleStyle>
    <p:bodyStyle>
      <a:lvl1pPr marL="0" indent="0" algn="l" defTabSz="1097087" rtl="0" eaLnBrk="1" latinLnBrk="0" hangingPunct="1">
        <a:lnSpc>
          <a:spcPct val="90000"/>
        </a:lnSpc>
        <a:spcBef>
          <a:spcPts val="1440"/>
        </a:spcBef>
        <a:buFont typeface="Arial" pitchFamily="34" charset="0"/>
        <a:buNone/>
        <a:defRPr sz="2879" kern="1200">
          <a:solidFill>
            <a:schemeClr val="tx1"/>
          </a:solidFill>
          <a:latin typeface="+mn-lt"/>
          <a:ea typeface="+mn-ea"/>
          <a:cs typeface="+mn-cs"/>
        </a:defRPr>
      </a:lvl1pPr>
      <a:lvl2pPr marL="274272" indent="0" algn="l" defTabSz="1097087" rtl="0" eaLnBrk="1" latinLnBrk="0" hangingPunct="1">
        <a:lnSpc>
          <a:spcPct val="90000"/>
        </a:lnSpc>
        <a:spcBef>
          <a:spcPts val="1440"/>
        </a:spcBef>
        <a:buFont typeface="Arial" pitchFamily="34" charset="0"/>
        <a:buNone/>
        <a:defRPr sz="2400" kern="1200">
          <a:solidFill>
            <a:schemeClr val="tx2">
              <a:lumMod val="60000"/>
              <a:lumOff val="40000"/>
            </a:schemeClr>
          </a:solidFill>
          <a:latin typeface="+mn-lt"/>
          <a:ea typeface="+mn-ea"/>
          <a:cs typeface="+mn-cs"/>
        </a:defRPr>
      </a:lvl2pPr>
      <a:lvl3pPr marL="544734" indent="0" algn="l" defTabSz="1097087" rtl="0" eaLnBrk="1" latinLnBrk="0" hangingPunct="1">
        <a:lnSpc>
          <a:spcPct val="90000"/>
        </a:lnSpc>
        <a:spcBef>
          <a:spcPts val="1440"/>
        </a:spcBef>
        <a:buFont typeface="Arial" pitchFamily="34" charset="0"/>
        <a:buNone/>
        <a:defRPr sz="2160" kern="1200">
          <a:solidFill>
            <a:schemeClr val="tx2">
              <a:lumMod val="60000"/>
              <a:lumOff val="40000"/>
            </a:schemeClr>
          </a:solidFill>
          <a:latin typeface="+mn-lt"/>
          <a:ea typeface="+mn-ea"/>
          <a:cs typeface="+mn-cs"/>
        </a:defRPr>
      </a:lvl3pPr>
      <a:lvl4pPr marL="822816" indent="0" algn="l" defTabSz="1097087" rtl="0" eaLnBrk="1" latinLnBrk="0" hangingPunct="1">
        <a:lnSpc>
          <a:spcPct val="90000"/>
        </a:lnSpc>
        <a:spcBef>
          <a:spcPts val="1440"/>
        </a:spcBef>
        <a:buFont typeface="Arial" pitchFamily="34" charset="0"/>
        <a:buNone/>
        <a:defRPr sz="1919" kern="1200">
          <a:solidFill>
            <a:schemeClr val="tx2">
              <a:lumMod val="60000"/>
              <a:lumOff val="40000"/>
            </a:schemeClr>
          </a:solidFill>
          <a:latin typeface="+mn-lt"/>
          <a:ea typeface="+mn-ea"/>
          <a:cs typeface="+mn-cs"/>
        </a:defRPr>
      </a:lvl4pPr>
      <a:lvl5pPr marL="1098993" indent="0" algn="l" defTabSz="1097087" rtl="0" eaLnBrk="1" latinLnBrk="0" hangingPunct="1">
        <a:lnSpc>
          <a:spcPct val="90000"/>
        </a:lnSpc>
        <a:spcBef>
          <a:spcPts val="1440"/>
        </a:spcBef>
        <a:buFont typeface="Arial" pitchFamily="34" charset="0"/>
        <a:buNone/>
        <a:defRPr sz="1679" kern="1200">
          <a:solidFill>
            <a:schemeClr val="tx2">
              <a:lumMod val="60000"/>
              <a:lumOff val="40000"/>
            </a:schemeClr>
          </a:solidFill>
          <a:latin typeface="+mn-lt"/>
          <a:ea typeface="+mn-ea"/>
          <a:cs typeface="+mn-cs"/>
        </a:defRPr>
      </a:lvl5pPr>
      <a:lvl6pPr marL="301699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533"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077"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620" indent="-274272" algn="l" defTabSz="109708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087" rtl="0" eaLnBrk="1" latinLnBrk="0" hangingPunct="1">
        <a:defRPr sz="2160" kern="1200">
          <a:solidFill>
            <a:schemeClr val="tx1"/>
          </a:solidFill>
          <a:latin typeface="+mn-lt"/>
          <a:ea typeface="+mn-ea"/>
          <a:cs typeface="+mn-cs"/>
        </a:defRPr>
      </a:lvl1pPr>
      <a:lvl2pPr marL="548544" algn="l" defTabSz="1097087" rtl="0" eaLnBrk="1" latinLnBrk="0" hangingPunct="1">
        <a:defRPr sz="2160" kern="1200">
          <a:solidFill>
            <a:schemeClr val="tx1"/>
          </a:solidFill>
          <a:latin typeface="+mn-lt"/>
          <a:ea typeface="+mn-ea"/>
          <a:cs typeface="+mn-cs"/>
        </a:defRPr>
      </a:lvl2pPr>
      <a:lvl3pPr marL="1097087" algn="l" defTabSz="1097087" rtl="0" eaLnBrk="1" latinLnBrk="0" hangingPunct="1">
        <a:defRPr sz="2160" kern="1200">
          <a:solidFill>
            <a:schemeClr val="tx1"/>
          </a:solidFill>
          <a:latin typeface="+mn-lt"/>
          <a:ea typeface="+mn-ea"/>
          <a:cs typeface="+mn-cs"/>
        </a:defRPr>
      </a:lvl3pPr>
      <a:lvl4pPr marL="1645631" algn="l" defTabSz="1097087" rtl="0" eaLnBrk="1" latinLnBrk="0" hangingPunct="1">
        <a:defRPr sz="2160" kern="1200">
          <a:solidFill>
            <a:schemeClr val="tx1"/>
          </a:solidFill>
          <a:latin typeface="+mn-lt"/>
          <a:ea typeface="+mn-ea"/>
          <a:cs typeface="+mn-cs"/>
        </a:defRPr>
      </a:lvl4pPr>
      <a:lvl5pPr marL="2194174" algn="l" defTabSz="1097087" rtl="0" eaLnBrk="1" latinLnBrk="0" hangingPunct="1">
        <a:defRPr sz="2160" kern="1200">
          <a:solidFill>
            <a:schemeClr val="tx1"/>
          </a:solidFill>
          <a:latin typeface="+mn-lt"/>
          <a:ea typeface="+mn-ea"/>
          <a:cs typeface="+mn-cs"/>
        </a:defRPr>
      </a:lvl5pPr>
      <a:lvl6pPr marL="2742718" algn="l" defTabSz="1097087" rtl="0" eaLnBrk="1" latinLnBrk="0" hangingPunct="1">
        <a:defRPr sz="2160" kern="1200">
          <a:solidFill>
            <a:schemeClr val="tx1"/>
          </a:solidFill>
          <a:latin typeface="+mn-lt"/>
          <a:ea typeface="+mn-ea"/>
          <a:cs typeface="+mn-cs"/>
        </a:defRPr>
      </a:lvl6pPr>
      <a:lvl7pPr marL="3291261" algn="l" defTabSz="1097087" rtl="0" eaLnBrk="1" latinLnBrk="0" hangingPunct="1">
        <a:defRPr sz="2160" kern="1200">
          <a:solidFill>
            <a:schemeClr val="tx1"/>
          </a:solidFill>
          <a:latin typeface="+mn-lt"/>
          <a:ea typeface="+mn-ea"/>
          <a:cs typeface="+mn-cs"/>
        </a:defRPr>
      </a:lvl7pPr>
      <a:lvl8pPr marL="3839806" algn="l" defTabSz="1097087" rtl="0" eaLnBrk="1" latinLnBrk="0" hangingPunct="1">
        <a:defRPr sz="2160" kern="1200">
          <a:solidFill>
            <a:schemeClr val="tx1"/>
          </a:solidFill>
          <a:latin typeface="+mn-lt"/>
          <a:ea typeface="+mn-ea"/>
          <a:cs typeface="+mn-cs"/>
        </a:defRPr>
      </a:lvl8pPr>
      <a:lvl9pPr marL="4388349" algn="l" defTabSz="1097087" rtl="0" eaLnBrk="1" latinLnBrk="0" hangingPunct="1">
        <a:defRPr sz="216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19951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230565407"/>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4" r:id="rId22"/>
    <p:sldLayoutId id="2147483895" r:id="rId23"/>
    <p:sldLayoutId id="2147483896" r:id="rId2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1/16/2017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13873267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pPr defTabSz="1088473"/>
            <a:fld id="{92D92931-A43D-4F3F-9F71-FB00983329F6}" type="datetimeFigureOut">
              <a:rPr lang="en-US" smtClean="0">
                <a:solidFill>
                  <a:srgbClr val="000000">
                    <a:tint val="75000"/>
                  </a:srgbClr>
                </a:solidFill>
              </a:rPr>
              <a:pPr defTabSz="1088473"/>
              <a:t>1/16/2017</a:t>
            </a:fld>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pPr defTabSz="1088473"/>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pPr defTabSz="1088473"/>
            <a:fld id="{9BB63546-A837-45E7-8467-E12FC223D0AC}" type="slidenum">
              <a:rPr lang="en-US" smtClean="0">
                <a:solidFill>
                  <a:srgbClr val="000000">
                    <a:tint val="75000"/>
                  </a:srgbClr>
                </a:solidFill>
              </a:rPr>
              <a:pPr defTabSz="1088473"/>
              <a:t>‹#›</a:t>
            </a:fld>
            <a:endParaRPr lang="en-US" dirty="0">
              <a:solidFill>
                <a:srgbClr val="000000">
                  <a:tint val="75000"/>
                </a:srgbClr>
              </a:solidFill>
            </a:endParaRPr>
          </a:p>
        </p:txBody>
      </p:sp>
    </p:spTree>
    <p:extLst>
      <p:ext uri="{BB962C8B-B14F-4D97-AF65-F5344CB8AC3E}">
        <p14:creationId xmlns:p14="http://schemas.microsoft.com/office/powerpoint/2010/main" val="291062595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71015161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2"/>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6106440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it-IT">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lang="it-IT" smtClean="0">
                <a:gradFill>
                  <a:gsLst>
                    <a:gs pos="2239">
                      <a:srgbClr val="505050"/>
                    </a:gs>
                    <a:gs pos="11940">
                      <a:srgbClr val="505050"/>
                    </a:gs>
                  </a:gsLst>
                  <a:lin ang="5400000" scaled="0"/>
                </a:gradFill>
              </a:rPr>
              <a:pPr defTabSz="914367">
                <a:defRPr/>
              </a:pPr>
              <a:t>‹#›</a:t>
            </a:fld>
            <a:endParaRPr lang="it-IT">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4095748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7078454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74000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57421171"/>
      </p:ext>
    </p:extLst>
  </p:cSld>
  <p:clrMap bg1="dk1" tx1="lt1" bg2="dk2" tx2="lt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5"/>
            <a:ext cx="11151918" cy="672954"/>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447801"/>
            <a:ext cx="11151916" cy="180049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273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fade/>
  </p:transition>
  <p:txStyles>
    <p:titleStyle>
      <a:lvl1pPr algn="l" defTabSz="822718" rtl="0" eaLnBrk="1" latinLnBrk="0" hangingPunct="1">
        <a:lnSpc>
          <a:spcPct val="90000"/>
        </a:lnSpc>
        <a:spcBef>
          <a:spcPct val="0"/>
        </a:spcBef>
        <a:buNone/>
        <a:defRPr lang="en-US" sz="4858" b="0" kern="1200" cap="none" spc="-9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11388" indent="-311388" algn="l" defTabSz="822718" rtl="0" eaLnBrk="1" latinLnBrk="0" hangingPunct="1">
        <a:lnSpc>
          <a:spcPct val="90000"/>
        </a:lnSpc>
        <a:spcBef>
          <a:spcPct val="20000"/>
        </a:spcBef>
        <a:buSzPct val="90000"/>
        <a:buFont typeface="Arial" pitchFamily="34" charset="0"/>
        <a:buChar char="•"/>
        <a:defRPr sz="287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67071" indent="-255682" algn="l" defTabSz="822718" rtl="0" eaLnBrk="1" latinLnBrk="0" hangingPunct="1">
        <a:lnSpc>
          <a:spcPct val="90000"/>
        </a:lnSpc>
        <a:spcBef>
          <a:spcPct val="20000"/>
        </a:spcBef>
        <a:buSzPct val="90000"/>
        <a:buFont typeface="Arial" pitchFamily="34" charset="0"/>
        <a:buChar char="•"/>
        <a:tabLst>
          <a:tab pos="567071" algn="l"/>
        </a:tabLst>
        <a:defRPr sz="251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822752" indent="-255682" algn="l" defTabSz="822718" rtl="0" eaLnBrk="1" latinLnBrk="0" hangingPunct="1">
        <a:lnSpc>
          <a:spcPct val="90000"/>
        </a:lnSpc>
        <a:spcBef>
          <a:spcPct val="20000"/>
        </a:spcBef>
        <a:buSzPct val="90000"/>
        <a:buFont typeface="Arial" pitchFamily="34" charset="0"/>
        <a:buChar char="•"/>
        <a:defRPr sz="216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334114" indent="-201403" algn="l" defTabSz="822718" rtl="0" eaLnBrk="1" latinLnBrk="0" hangingPunct="1">
        <a:lnSpc>
          <a:spcPct val="90000"/>
        </a:lnSpc>
        <a:spcBef>
          <a:spcPct val="20000"/>
        </a:spcBef>
        <a:buSzPct val="90000"/>
        <a:buFont typeface="Arial" pitchFamily="34" charset="0"/>
        <a:buChar char="•"/>
        <a:tabLst>
          <a:tab pos="822752"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541232" indent="-207117" algn="l" defTabSz="82271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262476"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383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519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6553" indent="-205680" algn="l" defTabSz="8227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22718" rtl="0" eaLnBrk="1" latinLnBrk="0" hangingPunct="1">
        <a:defRPr sz="1619" kern="1200">
          <a:solidFill>
            <a:schemeClr val="tx1"/>
          </a:solidFill>
          <a:latin typeface="+mn-lt"/>
          <a:ea typeface="+mn-ea"/>
          <a:cs typeface="+mn-cs"/>
        </a:defRPr>
      </a:lvl1pPr>
      <a:lvl2pPr marL="411359" algn="l" defTabSz="822718" rtl="0" eaLnBrk="1" latinLnBrk="0" hangingPunct="1">
        <a:defRPr sz="1619" kern="1200">
          <a:solidFill>
            <a:schemeClr val="tx1"/>
          </a:solidFill>
          <a:latin typeface="+mn-lt"/>
          <a:ea typeface="+mn-ea"/>
          <a:cs typeface="+mn-cs"/>
        </a:defRPr>
      </a:lvl2pPr>
      <a:lvl3pPr marL="822718" algn="l" defTabSz="822718" rtl="0" eaLnBrk="1" latinLnBrk="0" hangingPunct="1">
        <a:defRPr sz="1619" kern="1200">
          <a:solidFill>
            <a:schemeClr val="tx1"/>
          </a:solidFill>
          <a:latin typeface="+mn-lt"/>
          <a:ea typeface="+mn-ea"/>
          <a:cs typeface="+mn-cs"/>
        </a:defRPr>
      </a:lvl3pPr>
      <a:lvl4pPr marL="1234078" algn="l" defTabSz="822718" rtl="0" eaLnBrk="1" latinLnBrk="0" hangingPunct="1">
        <a:defRPr sz="1619" kern="1200">
          <a:solidFill>
            <a:schemeClr val="tx1"/>
          </a:solidFill>
          <a:latin typeface="+mn-lt"/>
          <a:ea typeface="+mn-ea"/>
          <a:cs typeface="+mn-cs"/>
        </a:defRPr>
      </a:lvl4pPr>
      <a:lvl5pPr marL="1645436" algn="l" defTabSz="822718" rtl="0" eaLnBrk="1" latinLnBrk="0" hangingPunct="1">
        <a:defRPr sz="1619" kern="1200">
          <a:solidFill>
            <a:schemeClr val="tx1"/>
          </a:solidFill>
          <a:latin typeface="+mn-lt"/>
          <a:ea typeface="+mn-ea"/>
          <a:cs typeface="+mn-cs"/>
        </a:defRPr>
      </a:lvl5pPr>
      <a:lvl6pPr marL="2056796" algn="l" defTabSz="822718" rtl="0" eaLnBrk="1" latinLnBrk="0" hangingPunct="1">
        <a:defRPr sz="1619" kern="1200">
          <a:solidFill>
            <a:schemeClr val="tx1"/>
          </a:solidFill>
          <a:latin typeface="+mn-lt"/>
          <a:ea typeface="+mn-ea"/>
          <a:cs typeface="+mn-cs"/>
        </a:defRPr>
      </a:lvl6pPr>
      <a:lvl7pPr marL="2468153" algn="l" defTabSz="822718" rtl="0" eaLnBrk="1" latinLnBrk="0" hangingPunct="1">
        <a:defRPr sz="1619" kern="1200">
          <a:solidFill>
            <a:schemeClr val="tx1"/>
          </a:solidFill>
          <a:latin typeface="+mn-lt"/>
          <a:ea typeface="+mn-ea"/>
          <a:cs typeface="+mn-cs"/>
        </a:defRPr>
      </a:lvl7pPr>
      <a:lvl8pPr marL="2879514" algn="l" defTabSz="822718" rtl="0" eaLnBrk="1" latinLnBrk="0" hangingPunct="1">
        <a:defRPr sz="1619" kern="1200">
          <a:solidFill>
            <a:schemeClr val="tx1"/>
          </a:solidFill>
          <a:latin typeface="+mn-lt"/>
          <a:ea typeface="+mn-ea"/>
          <a:cs typeface="+mn-cs"/>
        </a:defRPr>
      </a:lvl8pPr>
      <a:lvl9pPr marL="3290873" algn="l" defTabSz="822718" rtl="0" eaLnBrk="1" latinLnBrk="0" hangingPunct="1">
        <a:defRPr sz="16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041736"/>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2"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46038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271683"/>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7" r:id="rId25"/>
    <p:sldLayoutId id="2147484398" r:id="rId26"/>
    <p:sldLayoutId id="2147484399" r:id="rId27"/>
    <p:sldLayoutId id="2147484400" r:id="rId28"/>
    <p:sldLayoutId id="2147484401" r:id="rId29"/>
    <p:sldLayoutId id="2147484402" r:id="rId30"/>
    <p:sldLayoutId id="2147484403" r:id="rId31"/>
    <p:sldLayoutId id="2147484404"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585512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262286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4" r:id="rId27"/>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8" y="974"/>
            <a:ext cx="12170106" cy="6857027"/>
          </a:xfrm>
          <a:prstGeom prst="rect">
            <a:avLst/>
          </a:prstGeom>
        </p:spPr>
      </p:pic>
      <p:sp>
        <p:nvSpPr>
          <p:cNvPr id="2" name="Title Placeholder 1"/>
          <p:cNvSpPr>
            <a:spLocks noGrp="1"/>
          </p:cNvSpPr>
          <p:nvPr>
            <p:ph type="title"/>
          </p:nvPr>
        </p:nvSpPr>
        <p:spPr>
          <a:xfrm>
            <a:off x="560799"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61"/>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0">
              <a:defRPr/>
            </a:pPr>
            <a:fld id="{0D099E2A-118A-4377-8F98-2DF40BCBA9FE}" type="slidenum">
              <a:rPr lang="en-US" smtClean="0"/>
              <a:pPr defTabSz="913950">
                <a:defRPr/>
              </a:pPr>
              <a:t>‹#›</a:t>
            </a:fld>
            <a:endParaRPr lang="en-US"/>
          </a:p>
        </p:txBody>
      </p:sp>
    </p:spTree>
    <p:extLst>
      <p:ext uri="{BB962C8B-B14F-4D97-AF65-F5344CB8AC3E}">
        <p14:creationId xmlns:p14="http://schemas.microsoft.com/office/powerpoint/2010/main" val="398343666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4405" r:id="rId22"/>
  </p:sldLayoutIdLst>
  <p:hf hdr="0" ftr="0" dt="0"/>
  <p:txStyles>
    <p:titleStyle>
      <a:lvl1pPr algn="l" defTabSz="913950"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0"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0"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2"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0"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1"/>
            <a:ext cx="2844800" cy="365125"/>
          </a:xfrm>
          <a:prstGeom prst="rect">
            <a:avLst/>
          </a:prstGeom>
        </p:spPr>
        <p:txBody>
          <a:bodyPr vert="horz" lIns="130622" tIns="65311" rIns="130622" bIns="65311" rtlCol="0" anchor="ctr"/>
          <a:lstStyle>
            <a:lvl1pPr algn="l">
              <a:defRPr sz="1417">
                <a:solidFill>
                  <a:schemeClr val="tx1">
                    <a:tint val="75000"/>
                  </a:schemeClr>
                </a:solidFill>
              </a:defRPr>
            </a:lvl1pPr>
          </a:lstStyle>
          <a:p>
            <a:fld id="{92D92931-A43D-4F3F-9F71-FB00983329F6}" type="datetimeFigureOut">
              <a:rPr lang="en-US" smtClean="0"/>
              <a:t>1/16/2017</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30622" tIns="65311" rIns="130622" bIns="65311" rtlCol="0" anchor="ctr"/>
          <a:lstStyle>
            <a:lvl1pPr algn="ctr">
              <a:defRPr sz="141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30622" tIns="65311" rIns="130622" bIns="65311" rtlCol="0" anchor="ctr"/>
          <a:lstStyle>
            <a:lvl1pPr algn="r">
              <a:defRPr sz="1417">
                <a:solidFill>
                  <a:schemeClr val="tx1">
                    <a:tint val="75000"/>
                  </a:schemeClr>
                </a:solidFill>
              </a:defRPr>
            </a:lvl1pPr>
          </a:lstStyle>
          <a:p>
            <a:fld id="{9BB63546-A837-45E7-8467-E12FC223D0AC}" type="slidenum">
              <a:rPr lang="en-US" smtClean="0"/>
              <a:t>‹#›</a:t>
            </a:fld>
            <a:endParaRPr lang="en-US" dirty="0"/>
          </a:p>
        </p:txBody>
      </p:sp>
    </p:spTree>
    <p:extLst>
      <p:ext uri="{BB962C8B-B14F-4D97-AF65-F5344CB8AC3E}">
        <p14:creationId xmlns:p14="http://schemas.microsoft.com/office/powerpoint/2010/main" val="211307286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ctr" defTabSz="1088473" rtl="0" eaLnBrk="1" latinLnBrk="0" hangingPunct="1">
        <a:spcBef>
          <a:spcPct val="0"/>
        </a:spcBef>
        <a:buNone/>
        <a:defRPr sz="5250" kern="1200">
          <a:solidFill>
            <a:schemeClr val="tx1"/>
          </a:solidFill>
          <a:latin typeface="+mj-lt"/>
          <a:ea typeface="+mj-ea"/>
          <a:cs typeface="+mj-cs"/>
        </a:defRPr>
      </a:lvl1pPr>
    </p:titleStyle>
    <p:bodyStyle>
      <a:lvl1pPr marL="408178" indent="-408178" algn="l" defTabSz="1088473"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3"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3"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5"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877660572"/>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022577919"/>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1064866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90.xml"/><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12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106.xml"/><Relationship Id="rId5" Type="http://schemas.openxmlformats.org/officeDocument/2006/relationships/image" Target="../media/image100.png"/><Relationship Id="rId4" Type="http://schemas.openxmlformats.org/officeDocument/2006/relationships/image" Target="../media/image99.png"/></Relationships>
</file>

<file path=ppt/slides/_rels/slide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10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110.xml"/><Relationship Id="rId4" Type="http://schemas.openxmlformats.org/officeDocument/2006/relationships/image" Target="../media/image115.png"/></Relationships>
</file>

<file path=ppt/slides/_rels/slide21.xml.rels><?xml version="1.0" encoding="UTF-8" standalone="yes"?>
<Relationships xmlns="http://schemas.openxmlformats.org/package/2006/relationships"><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jpeg"/><Relationship Id="rId39" Type="http://schemas.openxmlformats.org/officeDocument/2006/relationships/image" Target="../media/image152.png"/><Relationship Id="rId3" Type="http://schemas.openxmlformats.org/officeDocument/2006/relationships/image" Target="../media/image116.png"/><Relationship Id="rId21" Type="http://schemas.openxmlformats.org/officeDocument/2006/relationships/image" Target="../media/image134.png"/><Relationship Id="rId34" Type="http://schemas.openxmlformats.org/officeDocument/2006/relationships/image" Target="../media/image147.png"/><Relationship Id="rId42" Type="http://schemas.openxmlformats.org/officeDocument/2006/relationships/image" Target="../media/image155.png"/><Relationship Id="rId47" Type="http://schemas.openxmlformats.org/officeDocument/2006/relationships/image" Target="../media/image160.jpg"/><Relationship Id="rId50" Type="http://schemas.openxmlformats.org/officeDocument/2006/relationships/image" Target="../media/image163.jp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33" Type="http://schemas.openxmlformats.org/officeDocument/2006/relationships/image" Target="../media/image146.png"/><Relationship Id="rId38" Type="http://schemas.openxmlformats.org/officeDocument/2006/relationships/image" Target="../media/image151.png"/><Relationship Id="rId46" Type="http://schemas.openxmlformats.org/officeDocument/2006/relationships/image" Target="../media/image159.png"/><Relationship Id="rId2" Type="http://schemas.openxmlformats.org/officeDocument/2006/relationships/notesSlide" Target="../notesSlides/notesSlide13.xml"/><Relationship Id="rId16" Type="http://schemas.openxmlformats.org/officeDocument/2006/relationships/image" Target="../media/image129.png"/><Relationship Id="rId20" Type="http://schemas.openxmlformats.org/officeDocument/2006/relationships/image" Target="../media/image133.png"/><Relationship Id="rId29" Type="http://schemas.openxmlformats.org/officeDocument/2006/relationships/image" Target="../media/image142.png"/><Relationship Id="rId41" Type="http://schemas.openxmlformats.org/officeDocument/2006/relationships/image" Target="../media/image154.png"/><Relationship Id="rId1" Type="http://schemas.openxmlformats.org/officeDocument/2006/relationships/slideLayout" Target="../slideLayouts/slideLayout135.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png"/><Relationship Id="rId32" Type="http://schemas.openxmlformats.org/officeDocument/2006/relationships/image" Target="../media/image145.png"/><Relationship Id="rId37" Type="http://schemas.openxmlformats.org/officeDocument/2006/relationships/image" Target="../media/image150.png"/><Relationship Id="rId40" Type="http://schemas.openxmlformats.org/officeDocument/2006/relationships/image" Target="../media/image153.png"/><Relationship Id="rId45" Type="http://schemas.openxmlformats.org/officeDocument/2006/relationships/image" Target="../media/image158.png"/><Relationship Id="rId5" Type="http://schemas.openxmlformats.org/officeDocument/2006/relationships/image" Target="../media/image118.jpeg"/><Relationship Id="rId15" Type="http://schemas.openxmlformats.org/officeDocument/2006/relationships/image" Target="../media/image128.emf"/><Relationship Id="rId23" Type="http://schemas.openxmlformats.org/officeDocument/2006/relationships/image" Target="../media/image136.png"/><Relationship Id="rId28" Type="http://schemas.openxmlformats.org/officeDocument/2006/relationships/image" Target="../media/image141.png"/><Relationship Id="rId36" Type="http://schemas.openxmlformats.org/officeDocument/2006/relationships/image" Target="../media/image149.png"/><Relationship Id="rId49" Type="http://schemas.openxmlformats.org/officeDocument/2006/relationships/image" Target="../media/image162.png"/><Relationship Id="rId10" Type="http://schemas.openxmlformats.org/officeDocument/2006/relationships/image" Target="../media/image123.png"/><Relationship Id="rId19" Type="http://schemas.openxmlformats.org/officeDocument/2006/relationships/image" Target="../media/image132.png"/><Relationship Id="rId31" Type="http://schemas.openxmlformats.org/officeDocument/2006/relationships/image" Target="../media/image144.png"/><Relationship Id="rId44" Type="http://schemas.openxmlformats.org/officeDocument/2006/relationships/image" Target="../media/image157.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 Id="rId30" Type="http://schemas.openxmlformats.org/officeDocument/2006/relationships/image" Target="../media/image143.jpeg"/><Relationship Id="rId35" Type="http://schemas.openxmlformats.org/officeDocument/2006/relationships/image" Target="../media/image148.png"/><Relationship Id="rId43" Type="http://schemas.openxmlformats.org/officeDocument/2006/relationships/image" Target="../media/image156.png"/><Relationship Id="rId48" Type="http://schemas.openxmlformats.org/officeDocument/2006/relationships/image" Target="../media/image161.emf"/><Relationship Id="rId8" Type="http://schemas.openxmlformats.org/officeDocument/2006/relationships/image" Target="../media/image121.png"/><Relationship Id="rId51" Type="http://schemas.openxmlformats.org/officeDocument/2006/relationships/image" Target="../media/image164.jpeg"/></Relationships>
</file>

<file path=ppt/slides/_rels/slide22.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14.xml"/><Relationship Id="rId1" Type="http://schemas.openxmlformats.org/officeDocument/2006/relationships/slideLayout" Target="../slideLayouts/slideLayout196.xml"/><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emf"/><Relationship Id="rId1" Type="http://schemas.openxmlformats.org/officeDocument/2006/relationships/slideLayout" Target="../slideLayouts/slideLayout239.xml"/></Relationships>
</file>

<file path=ppt/slides/_rels/slide24.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50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203.xml"/></Relationships>
</file>

<file path=ppt/slides/_rels/slide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openstm32.org/HomePage" TargetMode="External"/><Relationship Id="rId1" Type="http://schemas.openxmlformats.org/officeDocument/2006/relationships/slideLayout" Target="../slideLayouts/slideLayout203.xml"/></Relationships>
</file>

<file path=ppt/slides/_rels/slide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st.com/en/embedded-software/stm32cubef4.html" TargetMode="External"/><Relationship Id="rId1" Type="http://schemas.openxmlformats.org/officeDocument/2006/relationships/slideLayout" Target="../slideLayouts/slideLayout203.xml"/></Relationships>
</file>

<file path=ppt/slides/_rels/slide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visualstudio.com/downloads/" TargetMode="External"/><Relationship Id="rId1" Type="http://schemas.openxmlformats.org/officeDocument/2006/relationships/slideLayout" Target="../slideLayouts/slideLayout203.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it-it/downloads/" TargetMode="External"/><Relationship Id="rId2" Type="http://schemas.openxmlformats.org/officeDocument/2006/relationships/notesSlide" Target="../notesSlides/notesSlide2.xml"/><Relationship Id="rId1" Type="http://schemas.openxmlformats.org/officeDocument/2006/relationships/slideLayout" Target="../slideLayouts/slideLayout203.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hyperlink" Target="https://goo.gl/dD6O4p" TargetMode="External"/><Relationship Id="rId2" Type="http://schemas.openxmlformats.org/officeDocument/2006/relationships/notesSlide" Target="../notesSlides/notesSlide3.xml"/><Relationship Id="rId1" Type="http://schemas.openxmlformats.org/officeDocument/2006/relationships/slideLayout" Target="../slideLayouts/slideLayout203.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3329339" cy="8879390"/>
          </a:xfrm>
          <a:prstGeom prst="rect">
            <a:avLst/>
          </a:prstGeom>
        </p:spPr>
      </p:pic>
      <p:sp>
        <p:nvSpPr>
          <p:cNvPr id="7" name="Rectangle 6"/>
          <p:cNvSpPr/>
          <p:nvPr/>
        </p:nvSpPr>
        <p:spPr bwMode="gray">
          <a:xfrm>
            <a:off x="456289" y="2767656"/>
            <a:ext cx="7446591" cy="4699944"/>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algn="ctr" defTabSz="1118769" fontAlgn="base">
              <a:lnSpc>
                <a:spcPct val="90000"/>
              </a:lnSpc>
              <a:spcBef>
                <a:spcPct val="0"/>
              </a:spcBef>
              <a:spcAft>
                <a:spcPct val="0"/>
              </a:spcAft>
            </a:pPr>
            <a:endParaRPr lang="en-US" sz="287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721887" y="3054568"/>
            <a:ext cx="6915396" cy="1270857"/>
          </a:xfrm>
        </p:spPr>
        <p:txBody>
          <a:bodyPr>
            <a:normAutofit/>
          </a:bodyPr>
          <a:lstStyle/>
          <a:p>
            <a:r>
              <a:rPr lang="en-US" dirty="0" err="1">
                <a:solidFill>
                  <a:schemeClr val="bg1"/>
                </a:solidFill>
              </a:rPr>
              <a:t>IoT</a:t>
            </a:r>
            <a:r>
              <a:rPr lang="en-US" dirty="0">
                <a:solidFill>
                  <a:schemeClr val="bg1"/>
                </a:solidFill>
              </a:rPr>
              <a:t> Camp preview</a:t>
            </a:r>
            <a:endParaRPr lang="en-US" sz="2400" spc="0" dirty="0">
              <a:solidFill>
                <a:schemeClr val="bg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60586" y="210966"/>
            <a:ext cx="2249715" cy="827569"/>
          </a:xfrm>
          <a:prstGeom prst="rect">
            <a:avLst/>
          </a:prstGeom>
        </p:spPr>
      </p:pic>
      <p:sp>
        <p:nvSpPr>
          <p:cNvPr id="3" name="TextBox 2"/>
          <p:cNvSpPr txBox="1"/>
          <p:nvPr/>
        </p:nvSpPr>
        <p:spPr>
          <a:xfrm>
            <a:off x="721887" y="4679383"/>
            <a:ext cx="3632399" cy="895630"/>
          </a:xfrm>
          <a:prstGeom prst="rect">
            <a:avLst/>
          </a:prstGeom>
          <a:noFill/>
        </p:spPr>
        <p:txBody>
          <a:bodyPr wrap="square" rtlCol="0">
            <a:spAutoFit/>
          </a:bodyPr>
          <a:lstStyle/>
          <a:p>
            <a:pPr defTabSz="1097087">
              <a:lnSpc>
                <a:spcPct val="90000"/>
              </a:lnSpc>
              <a:spcBef>
                <a:spcPct val="0"/>
              </a:spcBef>
            </a:pPr>
            <a:r>
              <a:rPr lang="en-US" sz="2000" dirty="0">
                <a:solidFill>
                  <a:schemeClr val="bg1"/>
                </a:solidFill>
                <a:latin typeface="+mj-lt"/>
                <a:ea typeface="+mj-ea"/>
                <a:cs typeface="+mj-cs"/>
              </a:rPr>
              <a:t>Gianfranco Caputo</a:t>
            </a:r>
          </a:p>
          <a:p>
            <a:pPr defTabSz="1097087">
              <a:lnSpc>
                <a:spcPct val="90000"/>
              </a:lnSpc>
              <a:spcBef>
                <a:spcPct val="0"/>
              </a:spcBef>
            </a:pPr>
            <a:r>
              <a:rPr lang="en-US" sz="2000" dirty="0">
                <a:solidFill>
                  <a:schemeClr val="bg1"/>
                </a:solidFill>
                <a:latin typeface="+mj-lt"/>
                <a:ea typeface="+mj-ea"/>
                <a:cs typeface="+mj-cs"/>
              </a:rPr>
              <a:t>ISMB</a:t>
            </a:r>
          </a:p>
          <a:p>
            <a:pPr defTabSz="1097087">
              <a:lnSpc>
                <a:spcPct val="90000"/>
              </a:lnSpc>
              <a:spcBef>
                <a:spcPct val="0"/>
              </a:spcBef>
            </a:pPr>
            <a:r>
              <a:rPr lang="en-US" dirty="0">
                <a:solidFill>
                  <a:schemeClr val="bg1"/>
                </a:solidFill>
                <a:latin typeface="+mj-lt"/>
                <a:ea typeface="+mj-ea"/>
                <a:cs typeface="+mj-cs"/>
              </a:rPr>
              <a:t>caputo@ismb.it</a:t>
            </a:r>
            <a:endParaRPr lang="it-IT" dirty="0">
              <a:solidFill>
                <a:schemeClr val="bg1"/>
              </a:solidFill>
              <a:latin typeface="+mj-lt"/>
              <a:ea typeface="+mj-ea"/>
              <a:cs typeface="+mj-cs"/>
            </a:endParaRPr>
          </a:p>
        </p:txBody>
      </p:sp>
      <p:sp>
        <p:nvSpPr>
          <p:cNvPr id="5" name="TextBox 4"/>
          <p:cNvSpPr txBox="1"/>
          <p:nvPr/>
        </p:nvSpPr>
        <p:spPr>
          <a:xfrm>
            <a:off x="4354286" y="4679382"/>
            <a:ext cx="3172343" cy="923330"/>
          </a:xfrm>
          <a:prstGeom prst="rect">
            <a:avLst/>
          </a:prstGeom>
          <a:noFill/>
        </p:spPr>
        <p:txBody>
          <a:bodyPr wrap="none" rtlCol="0">
            <a:spAutoFit/>
          </a:bodyPr>
          <a:lstStyle/>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Francesco Scullino</a:t>
            </a:r>
          </a:p>
          <a:p>
            <a:pPr algn="r" defTabSz="1097087">
              <a:lnSpc>
                <a:spcPct val="90000"/>
              </a:lnSpc>
              <a:spcBef>
                <a:spcPct val="0"/>
              </a:spcBef>
            </a:pPr>
            <a:r>
              <a:rPr lang="it-IT" sz="2000" dirty="0">
                <a:solidFill>
                  <a:schemeClr val="bg1"/>
                </a:solidFill>
                <a:latin typeface="Segoe UI Light" panose="020B0502040204020203" pitchFamily="34" charset="0"/>
                <a:ea typeface="+mj-ea"/>
                <a:cs typeface="Segoe UI Light" panose="020B0502040204020203" pitchFamily="34" charset="0"/>
              </a:rPr>
              <a:t>Microsoft Innovation Center</a:t>
            </a:r>
          </a:p>
          <a:p>
            <a:pPr algn="r" defTabSz="1097087">
              <a:lnSpc>
                <a:spcPct val="90000"/>
              </a:lnSpc>
              <a:spcBef>
                <a:spcPct val="0"/>
              </a:spcBef>
            </a:pPr>
            <a:r>
              <a:rPr lang="it-IT" dirty="0">
                <a:solidFill>
                  <a:schemeClr val="bg1"/>
                </a:solidFill>
                <a:latin typeface="Segoe UI Light" panose="020B0502040204020203" pitchFamily="34" charset="0"/>
                <a:ea typeface="+mj-ea"/>
                <a:cs typeface="Segoe UI Light" panose="020B0502040204020203" pitchFamily="34" charset="0"/>
              </a:rPr>
              <a:t>v-frscul@microsoft.com</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1249" y="5896961"/>
            <a:ext cx="1305380" cy="840338"/>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9652" t="19548" r="10962"/>
          <a:stretch/>
        </p:blipFill>
        <p:spPr>
          <a:xfrm>
            <a:off x="4503544" y="5896961"/>
            <a:ext cx="1436913" cy="955596"/>
          </a:xfrm>
          <a:prstGeom prst="rect">
            <a:avLst/>
          </a:prstGeom>
        </p:spPr>
      </p:pic>
    </p:spTree>
    <p:extLst>
      <p:ext uri="{BB962C8B-B14F-4D97-AF65-F5344CB8AC3E}">
        <p14:creationId xmlns:p14="http://schemas.microsoft.com/office/powerpoint/2010/main" val="142343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6598" dirty="0">
                <a:solidFill>
                  <a:srgbClr val="FFFFFF"/>
                </a:solidFill>
              </a:rPr>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1636150"/>
            <a:ext cx="4774090" cy="3884508"/>
          </a:xfrm>
          <a:prstGeom prst="rect">
            <a:avLst/>
          </a:prstGeom>
        </p:spPr>
      </p:pic>
      <p:sp>
        <p:nvSpPr>
          <p:cNvPr id="4" name="Text Placeholder 2"/>
          <p:cNvSpPr txBox="1">
            <a:spLocks/>
          </p:cNvSpPr>
          <p:nvPr/>
        </p:nvSpPr>
        <p:spPr>
          <a:xfrm>
            <a:off x="5573086" y="2532575"/>
            <a:ext cx="6207113" cy="2763977"/>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37" dirty="0">
                <a:solidFill>
                  <a:schemeClr val="bg1">
                    <a:lumMod val="95000"/>
                  </a:schemeClr>
                </a:solidFill>
              </a:rPr>
              <a:t>Comprehensive set of services that enable you to quickly </a:t>
            </a:r>
            <a:r>
              <a:rPr lang="en-US" b="1" dirty="0">
                <a:solidFill>
                  <a:srgbClr val="FFC000"/>
                </a:solidFill>
              </a:rPr>
              <a:t>build</a:t>
            </a:r>
            <a:r>
              <a:rPr lang="en-US" sz="3137" dirty="0">
                <a:solidFill>
                  <a:schemeClr val="bg1">
                    <a:lumMod val="95000"/>
                  </a:schemeClr>
                </a:solidFill>
              </a:rPr>
              <a:t>, </a:t>
            </a:r>
            <a:r>
              <a:rPr lang="en-US" b="1" dirty="0">
                <a:solidFill>
                  <a:srgbClr val="FFC000"/>
                </a:solidFill>
              </a:rPr>
              <a:t>deploy</a:t>
            </a:r>
            <a:r>
              <a:rPr lang="en-US" sz="3137" dirty="0">
                <a:solidFill>
                  <a:schemeClr val="bg1">
                    <a:lumMod val="95000"/>
                  </a:schemeClr>
                </a:solidFill>
              </a:rPr>
              <a:t> and </a:t>
            </a:r>
            <a:r>
              <a:rPr lang="en-US" b="1" dirty="0">
                <a:solidFill>
                  <a:srgbClr val="FFC000"/>
                </a:solidFill>
              </a:rPr>
              <a:t>manage</a:t>
            </a:r>
            <a:r>
              <a:rPr lang="en-US" sz="3137" dirty="0">
                <a:solidFill>
                  <a:schemeClr val="bg1">
                    <a:lumMod val="95000"/>
                  </a:schemeClr>
                </a:solidFill>
              </a:rPr>
              <a:t> applications across a global network of Microsoft-managed datacenters.</a:t>
            </a:r>
          </a:p>
        </p:txBody>
      </p:sp>
    </p:spTree>
    <p:extLst>
      <p:ext uri="{BB962C8B-B14F-4D97-AF65-F5344CB8AC3E}">
        <p14:creationId xmlns:p14="http://schemas.microsoft.com/office/powerpoint/2010/main" val="31890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Physical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Virtual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endParaRPr lang="en-US">
                  <a:solidFill>
                    <a:srgbClr val="505050"/>
                  </a:solidFill>
                  <a:latin typeface="Segoe UI"/>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defTabSz="914314" fontAlgn="base">
                <a:lnSpc>
                  <a:spcPct val="90000"/>
                </a:lnSpc>
                <a:spcBef>
                  <a:spcPct val="0"/>
                </a:spcBef>
                <a:spcAft>
                  <a:spcPts val="600"/>
                </a:spcAft>
                <a:defRPr/>
              </a:pPr>
              <a:r>
                <a:rPr lang="en-US" sz="1765" dirty="0">
                  <a:gradFill>
                    <a:gsLst>
                      <a:gs pos="0">
                        <a:srgbClr val="0078D7"/>
                      </a:gs>
                      <a:gs pos="100000">
                        <a:srgbClr val="0078D7"/>
                      </a:gs>
                    </a:gsLst>
                    <a:lin ang="5400000" scaled="0"/>
                  </a:gradFill>
                  <a:latin typeface="Segoe UI"/>
                  <a:cs typeface="Segoe UI Semibold" panose="020B0702040204020203" pitchFamily="34" charset="0"/>
                </a:rPr>
                <a:t>Build on a developer platform (PaaS)</a:t>
              </a: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spcAft>
                  <a:spcPts val="600"/>
                </a:spcAft>
              </a:pP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defTabSz="896009"/>
              <a:endParaRPr lang="en-US" sz="1728" kern="0">
                <a:solidFill>
                  <a:srgbClr val="505050"/>
                </a:solidFill>
                <a:latin typeface="Segoe UI"/>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defTabSz="932293" fontAlgn="base">
              <a:lnSpc>
                <a:spcPct val="90000"/>
              </a:lnSpc>
              <a:spcBef>
                <a:spcPct val="0"/>
              </a:spcBef>
              <a:spcAft>
                <a:spcPts val="588"/>
              </a:spcAft>
            </a:pP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defTabSz="896350"/>
                <a:endParaRPr lang="en-US">
                  <a:solidFill>
                    <a:srgbClr val="FFFFFF"/>
                  </a:solidFill>
                  <a:latin typeface="Segoe UI"/>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2000</a:t>
            </a:r>
          </a:p>
        </p:txBody>
      </p:sp>
      <p:sp>
        <p:nvSpPr>
          <p:cNvPr id="73" name="Rectangle 72"/>
          <p:cNvSpPr/>
          <p:nvPr/>
        </p:nvSpPr>
        <p:spPr>
          <a:xfrm>
            <a:off x="2329994"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1990</a:t>
            </a:r>
          </a:p>
        </p:txBody>
      </p:sp>
      <p:sp>
        <p:nvSpPr>
          <p:cNvPr id="74" name="Rectangle 73"/>
          <p:cNvSpPr/>
          <p:nvPr/>
        </p:nvSpPr>
        <p:spPr>
          <a:xfrm>
            <a:off x="7395782" y="6191005"/>
            <a:ext cx="2043849" cy="334916"/>
          </a:xfrm>
          <a:prstGeom prst="rect">
            <a:avLst/>
          </a:prstGeom>
        </p:spPr>
        <p:txBody>
          <a:bodyPr wrap="none">
            <a:noAutofit/>
          </a:bodyPr>
          <a:lstStyle/>
          <a:p>
            <a:pPr algn="ctr" defTabSz="914102" fontAlgn="base">
              <a:lnSpc>
                <a:spcPct val="90000"/>
              </a:lnSpc>
              <a:spcBef>
                <a:spcPts val="588"/>
              </a:spcBef>
              <a:spcAft>
                <a:spcPct val="0"/>
              </a:spcAft>
            </a:pPr>
            <a:r>
              <a:rPr lang="en-US" sz="2157" dirty="0">
                <a:gradFill>
                  <a:gsLst>
                    <a:gs pos="55752">
                      <a:srgbClr val="0078D7"/>
                    </a:gs>
                    <a:gs pos="26000">
                      <a:srgbClr val="0078D7"/>
                    </a:gs>
                  </a:gsLst>
                  <a:lin ang="5400000" scaled="1"/>
                </a:gradFill>
                <a:latin typeface="Segoe UI"/>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 name="Title 11"/>
          <p:cNvSpPr>
            <a:spLocks noGrp="1"/>
          </p:cNvSpPr>
          <p:nvPr>
            <p:ph type="title"/>
          </p:nvPr>
        </p:nvSpPr>
        <p:spPr/>
        <p:txBody>
          <a:bodyPr/>
          <a:lstStyle/>
          <a:p>
            <a:r>
              <a:rPr lang="en-US" dirty="0"/>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err="1">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pPr>
            <a:r>
              <a:rPr lang="en-US" sz="1568" dirty="0">
                <a:gradFill>
                  <a:gsLst>
                    <a:gs pos="2917">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Tree>
    <p:extLst>
      <p:ext uri="{BB962C8B-B14F-4D97-AF65-F5344CB8AC3E}">
        <p14:creationId xmlns:p14="http://schemas.microsoft.com/office/powerpoint/2010/main" val="96196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Rectangle 60"/>
          <p:cNvSpPr/>
          <p:nvPr/>
        </p:nvSpPr>
        <p:spPr bwMode="auto">
          <a:xfrm>
            <a:off x="608263" y="923899"/>
            <a:ext cx="8324483" cy="559371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298" y="1685298"/>
            <a:ext cx="2132522"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On Premises </a:t>
            </a:r>
          </a:p>
          <a:p>
            <a:pPr marL="0" lvl="1" algn="ctr"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(Private Datacenter)</a:t>
            </a:r>
          </a:p>
        </p:txBody>
      </p:sp>
      <p:sp>
        <p:nvSpPr>
          <p:cNvPr id="63" name="TextBox 52"/>
          <p:cNvSpPr txBox="1"/>
          <p:nvPr/>
        </p:nvSpPr>
        <p:spPr>
          <a:xfrm>
            <a:off x="730879" y="2724844"/>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resilient and manage</a:t>
            </a:r>
          </a:p>
        </p:txBody>
      </p:sp>
      <p:sp>
        <p:nvSpPr>
          <p:cNvPr id="64" name="Rectangle 63"/>
          <p:cNvSpPr/>
          <p:nvPr/>
        </p:nvSpPr>
        <p:spPr>
          <a:xfrm>
            <a:off x="3829970" y="1679271"/>
            <a:ext cx="2592365"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Infrastructure</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80223" y="549510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80223" y="5040532"/>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80223" y="5949674"/>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80223" y="4131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80223" y="367681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80223" y="4585961"/>
            <a:ext cx="1637350"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80223" y="2767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80223" y="2313104"/>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80223" y="3222246"/>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800" y="4544874"/>
            <a:ext cx="228476" cy="176304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800134" y="4601221"/>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Managed by vendor</a:t>
            </a:r>
          </a:p>
        </p:txBody>
      </p:sp>
      <p:sp>
        <p:nvSpPr>
          <p:cNvPr id="76" name="Left Brace 75"/>
          <p:cNvSpPr/>
          <p:nvPr/>
        </p:nvSpPr>
        <p:spPr>
          <a:xfrm>
            <a:off x="3794205" y="2313103"/>
            <a:ext cx="133278" cy="219907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1689" y="2597752"/>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scale, make </a:t>
            </a:r>
          </a:p>
          <a:p>
            <a:pPr marL="0" lvl="1" algn="ctr" defTabSz="1217864" fontAlgn="base">
              <a:spcAft>
                <a:spcPct val="0"/>
              </a:spcAft>
              <a:defRPr/>
            </a:pPr>
            <a:r>
              <a:rPr lang="en-US" sz="1400" dirty="0">
                <a:solidFill>
                  <a:srgbClr val="FFFFFF"/>
                </a:solidFill>
                <a:latin typeface="Segoe UI"/>
                <a:cs typeface="Segoe UI" panose="020B0502040204020203" pitchFamily="34" charset="0"/>
              </a:rPr>
              <a:t>resilient &amp; manage</a:t>
            </a:r>
          </a:p>
        </p:txBody>
      </p:sp>
      <p:sp>
        <p:nvSpPr>
          <p:cNvPr id="78" name="Rectangle 77"/>
          <p:cNvSpPr/>
          <p:nvPr/>
        </p:nvSpPr>
        <p:spPr>
          <a:xfrm>
            <a:off x="6415878" y="1664007"/>
            <a:ext cx="2574662" cy="63973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Platform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3531" y="3217482"/>
            <a:ext cx="209466" cy="312124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2330" y="3801470"/>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81" name="Left Brace 80"/>
          <p:cNvSpPr/>
          <p:nvPr/>
        </p:nvSpPr>
        <p:spPr>
          <a:xfrm>
            <a:off x="6365187" y="2294060"/>
            <a:ext cx="152317" cy="8472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2383" y="2321160"/>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You manage</a:t>
            </a:r>
          </a:p>
        </p:txBody>
      </p:sp>
      <p:sp>
        <p:nvSpPr>
          <p:cNvPr id="83" name="Rectangle 82"/>
          <p:cNvSpPr/>
          <p:nvPr/>
        </p:nvSpPr>
        <p:spPr>
          <a:xfrm>
            <a:off x="6526927" y="549510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27" y="504053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27" y="5949674"/>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27" y="413138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27" y="3676815"/>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27" y="458596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27" y="2313103"/>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27" y="322224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27" y="2767674"/>
            <a:ext cx="1637349"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940" y="1008823"/>
            <a:ext cx="7825917"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9794" y="914758"/>
            <a:ext cx="2657652" cy="5593715"/>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33" tIns="38067" rIns="76133" bIns="38067" numCol="1" rtlCol="0" anchor="ctr" anchorCtr="0" compatLnSpc="1">
            <a:prstTxWarp prst="textNoShape">
              <a:avLst/>
            </a:prstTxWarp>
          </a:bodyPr>
          <a:lstStyle/>
          <a:p>
            <a:pPr algn="ctr" defTabSz="761016">
              <a:defRPr/>
            </a:pPr>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4976" y="1685298"/>
            <a:ext cx="2429268" cy="639731"/>
          </a:xfrm>
          <a:prstGeom prst="rect">
            <a:avLst/>
          </a:prstGeom>
          <a:noFill/>
          <a:ln w="9525" cap="flat" cmpd="sng" algn="ctr">
            <a:noFill/>
            <a:prstDash val="solid"/>
          </a:ln>
          <a:effectLst/>
        </p:spPr>
        <p:txBody>
          <a:bodyPr lIns="76138" tIns="0" rIns="7613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864" fontAlgn="base">
              <a:spcAft>
                <a:spcPct val="0"/>
              </a:spcAft>
              <a:defRPr/>
            </a:pPr>
            <a:r>
              <a:rPr lang="en-US" sz="1799" dirty="0">
                <a:solidFill>
                  <a:srgbClr val="FFFFFF"/>
                </a:solidFill>
                <a:latin typeface="Segoe UI Light" panose="020B0502040204020203" pitchFamily="34" charset="0"/>
                <a:cs typeface="Segoe UI Light" panose="020B0502040204020203" pitchFamily="34" charset="0"/>
              </a:rPr>
              <a:t>Software</a:t>
            </a:r>
            <a:r>
              <a:rPr lang="en-US" sz="1999" dirty="0">
                <a:solidFill>
                  <a:srgbClr val="FFFFFF"/>
                </a:solidFill>
                <a:latin typeface="Segoe UI Light" panose="020B0502040204020203" pitchFamily="34" charset="0"/>
                <a:cs typeface="Segoe UI Light" panose="020B0502040204020203" pitchFamily="34" charset="0"/>
              </a:rPr>
              <a:t> </a:t>
            </a:r>
          </a:p>
          <a:p>
            <a:pPr marL="0" lvl="1" defTabSz="1217864" fontAlgn="base">
              <a:spcAft>
                <a:spcPct val="0"/>
              </a:spcAft>
              <a:defRPr/>
            </a:pPr>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301627" y="549510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1627" y="5040528"/>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1627" y="5949670"/>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1627" y="413138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1627" y="367681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1627" y="4585956"/>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1627" y="2313099"/>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1627" y="3222243"/>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1627" y="2767671"/>
            <a:ext cx="1637349" cy="380793"/>
          </a:xfrm>
          <a:prstGeom prst="rect">
            <a:avLst/>
          </a:prstGeom>
          <a:solidFill>
            <a:srgbClr val="00B294"/>
          </a:solidFill>
          <a:ln w="9525" cap="flat" cmpd="sng" algn="ctr">
            <a:noFill/>
            <a:prstDash val="solid"/>
          </a:ln>
          <a:effectLst/>
        </p:spPr>
        <p:txBody>
          <a:bodyPr lIns="0" rIns="0"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2749" y="1021153"/>
            <a:ext cx="2865635" cy="63973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864" fontAlgn="base">
              <a:spcAft>
                <a:spcPct val="0"/>
              </a:spcAft>
              <a:defRPr/>
            </a:pPr>
            <a:r>
              <a:rPr lang="en-US" sz="2599"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8005" y="5487961"/>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8005" y="5033389"/>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8005" y="5942530"/>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8005" y="412424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8005" y="366967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8005" y="4578817"/>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8005" y="2760532"/>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8005" y="2305959"/>
            <a:ext cx="1637350" cy="380793"/>
          </a:xfrm>
          <a:prstGeom prst="rect">
            <a:avLst/>
          </a:prstGeom>
          <a:solidFill>
            <a:srgbClr val="68217A"/>
          </a:solidFill>
          <a:ln w="9525" cap="flat" cmpd="sng" algn="ctr">
            <a:noFill/>
            <a:prstDash val="solid"/>
          </a:ln>
          <a:effectLst/>
        </p:spPr>
        <p:txBody>
          <a:bodyPr rtlCol="0" anchor="ctr" anchorCtr="0"/>
          <a:lstStyle/>
          <a:p>
            <a:pPr marL="0" lvl="1" algn="ctr" defTabSz="1217864" fontAlgn="base">
              <a:spcAft>
                <a:spcPct val="0"/>
              </a:spcAft>
              <a:defRPr/>
            </a:pPr>
            <a:r>
              <a:rPr lang="en-US" sz="1300" kern="0" dirty="0">
                <a:solidFill>
                  <a:srgbClr val="FFFFFF"/>
                </a:solidFill>
                <a:latin typeface="Segoe UI"/>
                <a:cs typeface="Segoe UI" panose="020B0502040204020203" pitchFamily="34" charset="0"/>
              </a:rPr>
              <a:t>Applications</a:t>
            </a:r>
          </a:p>
        </p:txBody>
      </p:sp>
      <p:sp>
        <p:nvSpPr>
          <p:cNvPr id="113" name="Rectangle 112"/>
          <p:cNvSpPr/>
          <p:nvPr/>
        </p:nvSpPr>
        <p:spPr>
          <a:xfrm>
            <a:off x="1428005" y="3215105"/>
            <a:ext cx="1637350" cy="380793"/>
          </a:xfrm>
          <a:prstGeom prst="rect">
            <a:avLst/>
          </a:prstGeom>
          <a:solidFill>
            <a:srgbClr val="68217A"/>
          </a:solidFill>
          <a:ln w="9525" cap="flat" cmpd="sng" algn="ctr">
            <a:noFill/>
            <a:prstDash val="solid"/>
          </a:ln>
          <a:effectLst/>
        </p:spPr>
        <p:txBody>
          <a:bodyPr rtlCol="0" anchor="ctr" anchorCtr="0"/>
          <a:lstStyle/>
          <a:p>
            <a:pPr algn="ctr" defTabSz="1217964">
              <a:defRPr/>
            </a:pPr>
            <a:r>
              <a:rPr lang="en-US" sz="1300" kern="0" dirty="0">
                <a:solidFill>
                  <a:srgbClr val="FFFFFF">
                    <a:alpha val="99000"/>
                  </a:srgbClr>
                </a:solidFill>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908" y="23059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202016" y="328019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864" fontAlgn="base">
              <a:spcAft>
                <a:spcPct val="0"/>
              </a:spcAft>
              <a:defRPr/>
            </a:pPr>
            <a:r>
              <a:rPr lang="en-US" sz="1400" dirty="0">
                <a:solidFill>
                  <a:srgbClr val="FFFFFF"/>
                </a:solidFill>
                <a:latin typeface="Segoe UI"/>
                <a:cs typeface="Segoe UI" panose="020B0502040204020203" pitchFamily="34" charset="0"/>
              </a:rPr>
              <a:t>Scale, resilience and </a:t>
            </a:r>
            <a:br>
              <a:rPr lang="en-US" sz="1400" dirty="0">
                <a:solidFill>
                  <a:srgbClr val="FFFFFF"/>
                </a:solidFill>
                <a:latin typeface="Segoe UI"/>
                <a:cs typeface="Segoe UI" panose="020B0502040204020203" pitchFamily="34" charset="0"/>
              </a:rPr>
            </a:br>
            <a:r>
              <a:rPr lang="en-US" sz="1400" dirty="0">
                <a:solidFill>
                  <a:srgbClr val="FFFFFF"/>
                </a:solidFill>
                <a:latin typeface="Segoe UI"/>
                <a:cs typeface="Segoe UI" panose="020B0502040204020203" pitchFamily="34" charset="0"/>
              </a:rPr>
              <a:t>management by vendor</a:t>
            </a:r>
          </a:p>
        </p:txBody>
      </p:sp>
      <p:sp>
        <p:nvSpPr>
          <p:cNvPr id="116" name="Left Brace 115"/>
          <p:cNvSpPr/>
          <p:nvPr/>
        </p:nvSpPr>
        <p:spPr>
          <a:xfrm flipH="1">
            <a:off x="10968582" y="2306158"/>
            <a:ext cx="243479" cy="401736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64">
              <a:defRPr/>
            </a:pPr>
            <a:endParaRPr lang="en-US" sz="1799" kern="0" dirty="0">
              <a:solidFill>
                <a:srgbClr val="FFFFFF"/>
              </a:solidFill>
              <a:latin typeface="Segoe UI"/>
              <a:ea typeface="Segoe UI" pitchFamily="34" charset="0"/>
              <a:cs typeface="Segoe UI" pitchFamily="34" charset="0"/>
            </a:endParaRPr>
          </a:p>
        </p:txBody>
      </p:sp>
      <p:sp>
        <p:nvSpPr>
          <p:cNvPr id="2" name="Rectangle 1"/>
          <p:cNvSpPr/>
          <p:nvPr/>
        </p:nvSpPr>
        <p:spPr>
          <a:xfrm>
            <a:off x="539898" y="152866"/>
            <a:ext cx="7015074" cy="754315"/>
          </a:xfrm>
          <a:prstGeom prst="rect">
            <a:avLst/>
          </a:prstGeom>
        </p:spPr>
        <p:txBody>
          <a:bodyPr wrap="none">
            <a:spAutoFit/>
          </a:bodyPr>
          <a:lstStyle/>
          <a:p>
            <a:pPr defTabSz="914098">
              <a:spcBef>
                <a:spcPts val="1799"/>
              </a:spcBef>
              <a:defRPr/>
            </a:pPr>
            <a:r>
              <a:rPr lang="en-US" sz="4313" kern="0" dirty="0">
                <a:solidFill>
                  <a:srgbClr val="FFFFFF"/>
                </a:solidFill>
                <a:latin typeface="Segoe UI Light"/>
              </a:rPr>
              <a:t>On Prem - IaaS – PaaS - SaaS</a:t>
            </a:r>
          </a:p>
        </p:txBody>
      </p:sp>
    </p:spTree>
    <p:extLst>
      <p:ext uri="{BB962C8B-B14F-4D97-AF65-F5344CB8AC3E}">
        <p14:creationId xmlns:p14="http://schemas.microsoft.com/office/powerpoint/2010/main" val="24941002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21492" y="403206"/>
            <a:ext cx="11147432" cy="747791"/>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GB" sz="6598" dirty="0">
                <a:solidFill>
                  <a:srgbClr val="FFFFFF"/>
                </a:solidFill>
              </a:rPr>
              <a:t>Microsoft Azure</a:t>
            </a:r>
            <a:endParaRPr sz="6598" dirty="0">
              <a:solidFill>
                <a:srgbClr val="FFFFFF"/>
              </a:solidFill>
            </a:endParaRPr>
          </a:p>
        </p:txBody>
      </p:sp>
      <p:sp>
        <p:nvSpPr>
          <p:cNvPr id="6" name="Rectangle 5"/>
          <p:cNvSpPr/>
          <p:nvPr/>
        </p:nvSpPr>
        <p:spPr bwMode="auto">
          <a:xfrm>
            <a:off x="1195604" y="2174018"/>
            <a:ext cx="3252753" cy="3012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flexible</a:t>
            </a:r>
          </a:p>
        </p:txBody>
      </p:sp>
      <p:sp>
        <p:nvSpPr>
          <p:cNvPr id="7" name="Rectangle 6"/>
          <p:cNvSpPr/>
          <p:nvPr/>
        </p:nvSpPr>
        <p:spPr bwMode="auto">
          <a:xfrm>
            <a:off x="4661736" y="2174018"/>
            <a:ext cx="3252753" cy="301226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open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685" y="2343791"/>
            <a:ext cx="1832264" cy="2146367"/>
          </a:xfrm>
          <a:prstGeom prst="rect">
            <a:avLst/>
          </a:prstGeom>
        </p:spPr>
      </p:pic>
      <p:sp>
        <p:nvSpPr>
          <p:cNvPr id="9" name="Rectangle 8"/>
          <p:cNvSpPr/>
          <p:nvPr/>
        </p:nvSpPr>
        <p:spPr bwMode="auto">
          <a:xfrm>
            <a:off x="8133826" y="2174018"/>
            <a:ext cx="3252753" cy="3012263"/>
          </a:xfrm>
          <a:prstGeom prst="rect">
            <a:avLst/>
          </a:prstGeom>
          <a:solidFill>
            <a:srgbClr val="9A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274281" numCol="1" rtlCol="0" anchor="b" anchorCtr="0" compatLnSpc="1">
            <a:prstTxWarp prst="textNoShape">
              <a:avLst/>
            </a:prstTxWarp>
          </a:bodyPr>
          <a:lstStyle/>
          <a:p>
            <a:pPr algn="ctr" defTabSz="913924" fontAlgn="base">
              <a:spcBef>
                <a:spcPct val="0"/>
              </a:spcBef>
              <a:spcAft>
                <a:spcPct val="0"/>
              </a:spcAft>
            </a:pPr>
            <a:r>
              <a:rPr lang="en-US" sz="3200" dirty="0">
                <a:gradFill>
                  <a:gsLst>
                    <a:gs pos="0">
                      <a:srgbClr val="FFFFFF"/>
                    </a:gs>
                    <a:gs pos="100000">
                      <a:srgbClr val="FFFFFF"/>
                    </a:gs>
                  </a:gsLst>
                  <a:lin ang="5400000" scaled="0"/>
                </a:gradFill>
              </a:rPr>
              <a:t>solid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887" y="2503305"/>
            <a:ext cx="1682990" cy="19715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32" y="2637358"/>
            <a:ext cx="1581659" cy="1852800"/>
          </a:xfrm>
          <a:prstGeom prst="rect">
            <a:avLst/>
          </a:prstGeom>
        </p:spPr>
      </p:pic>
    </p:spTree>
    <p:extLst>
      <p:ext uri="{BB962C8B-B14F-4D97-AF65-F5344CB8AC3E}">
        <p14:creationId xmlns:p14="http://schemas.microsoft.com/office/powerpoint/2010/main" val="8010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DEDEDE"/>
        </a:solidFill>
        <a:effectLst/>
      </p:bgPr>
    </p:bg>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3"/>
          <a:srcRect t="2512"/>
          <a:stretch/>
        </p:blipFill>
        <p:spPr>
          <a:xfrm>
            <a:off x="0" y="630194"/>
            <a:ext cx="12192000" cy="5727633"/>
          </a:xfrm>
          <a:prstGeom prst="rect">
            <a:avLst/>
          </a:prstGeom>
        </p:spPr>
      </p:pic>
      <p:sp>
        <p:nvSpPr>
          <p:cNvPr id="5" name="TextBox 26"/>
          <p:cNvSpPr txBox="1"/>
          <p:nvPr/>
        </p:nvSpPr>
        <p:spPr>
          <a:xfrm>
            <a:off x="215884" y="6123562"/>
            <a:ext cx="11562524" cy="468532"/>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58" tIns="45681" rIns="91358" bIns="45681" rtlCol="0">
            <a:spAutoFit/>
          </a:bodyPr>
          <a:lstStyle/>
          <a:p>
            <a:pPr defTabSz="1217858">
              <a:defRPr/>
            </a:pPr>
            <a:r>
              <a:rPr lang="en-US" sz="2398" kern="0" spc="-100" dirty="0">
                <a:solidFill>
                  <a:schemeClr val="tx1">
                    <a:lumMod val="65000"/>
                    <a:lumOff val="35000"/>
                  </a:schemeClr>
                </a:solidFill>
                <a:latin typeface="Segoe UI Light"/>
              </a:rPr>
              <a:t>34 Regions Worldwide, 30 online… More than AWS and Google combined</a:t>
            </a:r>
          </a:p>
        </p:txBody>
      </p:sp>
    </p:spTree>
    <p:extLst>
      <p:ext uri="{BB962C8B-B14F-4D97-AF65-F5344CB8AC3E}">
        <p14:creationId xmlns:p14="http://schemas.microsoft.com/office/powerpoint/2010/main" val="1854610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dirty="0"/>
              <a:t>Data services</a:t>
            </a:r>
          </a:p>
        </p:txBody>
      </p:sp>
      <p:grpSp>
        <p:nvGrpSpPr>
          <p:cNvPr id="86" name="Group 85"/>
          <p:cNvGrpSpPr/>
          <p:nvPr/>
        </p:nvGrpSpPr>
        <p:grpSpPr>
          <a:xfrm>
            <a:off x="2401789" y="1195908"/>
            <a:ext cx="5884153" cy="5370580"/>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1543"/>
                <a:ext cx="871634"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3" name="Group 22"/>
          <p:cNvGrpSpPr/>
          <p:nvPr/>
        </p:nvGrpSpPr>
        <p:grpSpPr>
          <a:xfrm>
            <a:off x="269239" y="1195907"/>
            <a:ext cx="2071427" cy="845655"/>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SQL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69239" y="2100892"/>
            <a:ext cx="2071427" cy="845655"/>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DocumentDB</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3" name="Picture 62"/>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69239" y="5720832"/>
            <a:ext cx="2071427" cy="845655"/>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Redis</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Cache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61" name="Picture 60"/>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69239" y="4815849"/>
            <a:ext cx="2071427" cy="845655"/>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Search</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59" name="Picture 58"/>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69239" y="3910864"/>
            <a:ext cx="2071427" cy="845655"/>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Storage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Tables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8" name="Picture 37" descr="Storage table.png"/>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69239" y="3005877"/>
            <a:ext cx="2071427" cy="845655"/>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Warehouse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Big Data capabilities</a:t>
              </a:r>
            </a:p>
          </p:txBody>
        </p:sp>
        <p:sp>
          <p:nvSpPr>
            <p:cNvPr id="81" name="Rectangle 80"/>
            <p:cNvSpPr/>
            <p:nvPr/>
          </p:nvSpPr>
          <p:spPr bwMode="auto">
            <a:xfrm>
              <a:off x="9097352" y="316333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Caching</a:t>
              </a:r>
            </a:p>
          </p:txBody>
        </p:sp>
      </p:grpSp>
    </p:spTree>
    <p:extLst>
      <p:ext uri="{BB962C8B-B14F-4D97-AF65-F5344CB8AC3E}">
        <p14:creationId xmlns:p14="http://schemas.microsoft.com/office/powerpoint/2010/main" val="1941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69241" y="289958"/>
            <a:ext cx="11655840" cy="899537"/>
          </a:xfrm>
        </p:spPr>
        <p:txBody>
          <a:bodyPr/>
          <a:lstStyle/>
          <a:p>
            <a:r>
              <a:rPr lang="en-US" sz="4705" dirty="0"/>
              <a:t>Developer services</a:t>
            </a:r>
          </a:p>
        </p:txBody>
      </p:sp>
      <p:grpSp>
        <p:nvGrpSpPr>
          <p:cNvPr id="19" name="Group 18"/>
          <p:cNvGrpSpPr/>
          <p:nvPr/>
        </p:nvGrpSpPr>
        <p:grpSpPr>
          <a:xfrm>
            <a:off x="8347065" y="1195908"/>
            <a:ext cx="3586009" cy="5370580"/>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 name="Group 17"/>
            <p:cNvGrpSpPr/>
            <p:nvPr/>
          </p:nvGrpSpPr>
          <p:grpSpPr>
            <a:xfrm>
              <a:off x="8727978" y="2193489"/>
              <a:ext cx="3444379" cy="3530077"/>
              <a:chOff x="8727978" y="2465568"/>
              <a:chExt cx="3444379" cy="3530077"/>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Team collaboration</a:t>
                </a:r>
              </a:p>
            </p:txBody>
          </p:sp>
          <p:sp>
            <p:nvSpPr>
              <p:cNvPr id="79" name="Rectangle 78"/>
              <p:cNvSpPr/>
              <p:nvPr/>
            </p:nvSpPr>
            <p:spPr bwMode="auto">
              <a:xfrm>
                <a:off x="9097352" y="3813523"/>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Dev-Test environments</a:t>
                </a:r>
              </a:p>
            </p:txBody>
          </p:sp>
          <p:sp>
            <p:nvSpPr>
              <p:cNvPr id="82" name="Rectangle 81"/>
              <p:cNvSpPr/>
              <p:nvPr/>
            </p:nvSpPr>
            <p:spPr bwMode="auto">
              <a:xfrm>
                <a:off x="9097352" y="51461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Application monitoring and diagnostics</a:t>
                </a:r>
              </a:p>
            </p:txBody>
          </p:sp>
        </p:grpSp>
      </p:grpSp>
      <p:grpSp>
        <p:nvGrpSpPr>
          <p:cNvPr id="28" name="Group 27"/>
          <p:cNvGrpSpPr/>
          <p:nvPr/>
        </p:nvGrpSpPr>
        <p:grpSpPr>
          <a:xfrm>
            <a:off x="269239" y="1195909"/>
            <a:ext cx="2071427" cy="1035762"/>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69239" y="2280117"/>
            <a:ext cx="2071427" cy="1035762"/>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401789" y="1195908"/>
            <a:ext cx="5884153" cy="5370580"/>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31" name="Group 30"/>
          <p:cNvGrpSpPr/>
          <p:nvPr/>
        </p:nvGrpSpPr>
        <p:grpSpPr>
          <a:xfrm>
            <a:off x="269239" y="5530727"/>
            <a:ext cx="2071427" cy="1035762"/>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69239" y="4448533"/>
            <a:ext cx="2071427" cy="1035762"/>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HockeyApp</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 name="Group 24"/>
          <p:cNvGrpSpPr/>
          <p:nvPr/>
        </p:nvGrpSpPr>
        <p:grpSpPr>
          <a:xfrm>
            <a:off x="269239" y="3364323"/>
            <a:ext cx="2071427" cy="1035762"/>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Dev-Test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spTree>
    <p:extLst>
      <p:ext uri="{BB962C8B-B14F-4D97-AF65-F5344CB8AC3E}">
        <p14:creationId xmlns:p14="http://schemas.microsoft.com/office/powerpoint/2010/main" val="61062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69241" y="289958"/>
            <a:ext cx="11655840" cy="899537"/>
          </a:xfrm>
        </p:spPr>
        <p:txBody>
          <a:bodyPr/>
          <a:lstStyle/>
          <a:p>
            <a:pPr>
              <a:spcAft>
                <a:spcPts val="600"/>
              </a:spcAft>
            </a:pPr>
            <a:r>
              <a:rPr lang="en-US" dirty="0"/>
              <a:t>Identity &amp; security</a:t>
            </a:r>
          </a:p>
        </p:txBody>
      </p:sp>
      <p:grpSp>
        <p:nvGrpSpPr>
          <p:cNvPr id="19" name="Group 18"/>
          <p:cNvGrpSpPr/>
          <p:nvPr/>
        </p:nvGrpSpPr>
        <p:grpSpPr>
          <a:xfrm>
            <a:off x="2401789" y="1195908"/>
            <a:ext cx="5884153" cy="5370580"/>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3" name="Group 12"/>
          <p:cNvGrpSpPr/>
          <p:nvPr/>
        </p:nvGrpSpPr>
        <p:grpSpPr>
          <a:xfrm>
            <a:off x="269239" y="1195907"/>
            <a:ext cx="2071427" cy="2577784"/>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69239" y="3835462"/>
            <a:ext cx="2071427" cy="2731026"/>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Microsoft</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6" name="Group 15"/>
          <p:cNvGrpSpPr/>
          <p:nvPr/>
        </p:nvGrpSpPr>
        <p:grpSpPr>
          <a:xfrm>
            <a:off x="8347065" y="1195908"/>
            <a:ext cx="3586009" cy="5370580"/>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Access Control</a:t>
              </a:r>
            </a:p>
          </p:txBody>
        </p:sp>
        <p:sp>
          <p:nvSpPr>
            <p:cNvPr id="75" name="Rectangle 74"/>
            <p:cNvSpPr/>
            <p:nvPr/>
          </p:nvSpPr>
          <p:spPr bwMode="auto">
            <a:xfrm>
              <a:off x="9097352" y="352504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Groups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distribution lists</a:t>
              </a:r>
            </a:p>
          </p:txBody>
        </p:sp>
        <p:sp>
          <p:nvSpPr>
            <p:cNvPr id="76" name="Rectangle 75"/>
            <p:cNvSpPr/>
            <p:nvPr/>
          </p:nvSpPr>
          <p:spPr bwMode="auto">
            <a:xfrm>
              <a:off x="9097352" y="433853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Multi-Factor Authentication</a:t>
              </a:r>
            </a:p>
          </p:txBody>
        </p:sp>
        <p:sp>
          <p:nvSpPr>
            <p:cNvPr id="80" name="Rectangle 79"/>
            <p:cNvSpPr/>
            <p:nvPr/>
          </p:nvSpPr>
          <p:spPr bwMode="auto">
            <a:xfrm>
              <a:off x="9097352" y="5152020"/>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1176"/>
                </a:spcBef>
                <a:spcAft>
                  <a:spcPts val="600"/>
                </a:spcAft>
                <a:buClr>
                  <a:srgbClr val="FFFFFF"/>
                </a:buClr>
                <a:buSzPct val="90000"/>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Anomalous sign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9161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69241" y="289958"/>
            <a:ext cx="11655840" cy="899537"/>
          </a:xfrm>
        </p:spPr>
        <p:txBody>
          <a:bodyPr/>
          <a:lstStyle/>
          <a:p>
            <a:pPr>
              <a:spcAft>
                <a:spcPts val="600"/>
              </a:spcAft>
            </a:pPr>
            <a:r>
              <a:rPr lang="en-US" sz="4705" dirty="0"/>
              <a:t>Advanced Analytics and </a:t>
            </a:r>
            <a:r>
              <a:rPr lang="en-US" sz="4705" dirty="0" err="1"/>
              <a:t>IoT</a:t>
            </a:r>
            <a:endParaRPr lang="en-US" sz="4705" dirty="0"/>
          </a:p>
        </p:txBody>
      </p:sp>
      <p:grpSp>
        <p:nvGrpSpPr>
          <p:cNvPr id="27" name="Group 26"/>
          <p:cNvGrpSpPr/>
          <p:nvPr/>
        </p:nvGrpSpPr>
        <p:grpSpPr>
          <a:xfrm>
            <a:off x="2401789" y="1195908"/>
            <a:ext cx="5884153" cy="5370580"/>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8"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9"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0"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1"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2"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26" name="Group 25"/>
          <p:cNvGrpSpPr/>
          <p:nvPr/>
        </p:nvGrpSpPr>
        <p:grpSpPr>
          <a:xfrm>
            <a:off x="8347065" y="1195908"/>
            <a:ext cx="3586009" cy="5370580"/>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Analytics</a:t>
                </a:r>
              </a:p>
            </p:txBody>
          </p:sp>
          <p:sp>
            <p:nvSpPr>
              <p:cNvPr id="83" name="Rectangle 82"/>
              <p:cNvSpPr/>
              <p:nvPr/>
            </p:nvSpPr>
            <p:spPr bwMode="auto">
              <a:xfrm>
                <a:off x="9097352" y="3187887"/>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rPr>
                  <a:t>IoT</a:t>
                </a: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 for devices and </a:t>
                </a:r>
                <a:b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Cognitive Services</a:t>
                </a:r>
              </a:p>
            </p:txBody>
          </p:sp>
        </p:grpSp>
      </p:grpSp>
      <p:grpSp>
        <p:nvGrpSpPr>
          <p:cNvPr id="24" name="Group 23"/>
          <p:cNvGrpSpPr/>
          <p:nvPr/>
        </p:nvGrpSpPr>
        <p:grpSpPr>
          <a:xfrm>
            <a:off x="269239" y="5268262"/>
            <a:ext cx="2071427" cy="619504"/>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HDInsight</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69239" y="1195908"/>
            <a:ext cx="2071427" cy="619504"/>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69239" y="1874633"/>
            <a:ext cx="2071427" cy="619504"/>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69239" y="2553359"/>
            <a:ext cx="2071427" cy="619504"/>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69239" y="3232084"/>
            <a:ext cx="2071427" cy="619504"/>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Data Lake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1922"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269239" y="5946984"/>
            <a:ext cx="2071427" cy="619504"/>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IoT</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69239" y="4589536"/>
            <a:ext cx="2071427" cy="619504"/>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2" name="Group 21"/>
          <p:cNvGrpSpPr/>
          <p:nvPr/>
        </p:nvGrpSpPr>
        <p:grpSpPr>
          <a:xfrm>
            <a:off x="269239" y="3910811"/>
            <a:ext cx="2071427" cy="619504"/>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Tree>
    <p:extLst>
      <p:ext uri="{BB962C8B-B14F-4D97-AF65-F5344CB8AC3E}">
        <p14:creationId xmlns:p14="http://schemas.microsoft.com/office/powerpoint/2010/main" val="4568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05" dirty="0"/>
              <a:t>Integration services</a:t>
            </a:r>
          </a:p>
        </p:txBody>
      </p:sp>
      <p:grpSp>
        <p:nvGrpSpPr>
          <p:cNvPr id="15" name="Group 14"/>
          <p:cNvGrpSpPr/>
          <p:nvPr/>
        </p:nvGrpSpPr>
        <p:grpSpPr>
          <a:xfrm>
            <a:off x="2401789" y="1195908"/>
            <a:ext cx="5884153" cy="5370580"/>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64"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65"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66"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67"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68"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4" name="Group 13"/>
          <p:cNvGrpSpPr/>
          <p:nvPr/>
        </p:nvGrpSpPr>
        <p:grpSpPr>
          <a:xfrm>
            <a:off x="8347065" y="1195908"/>
            <a:ext cx="3586009" cy="5370580"/>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2" name="Group 1"/>
            <p:cNvGrpSpPr/>
            <p:nvPr/>
          </p:nvGrpSpPr>
          <p:grpSpPr>
            <a:xfrm>
              <a:off x="9097352" y="2538157"/>
              <a:ext cx="3075005" cy="2840741"/>
              <a:chOff x="9097352" y="2528466"/>
              <a:chExt cx="3075005" cy="2840741"/>
            </a:xfrm>
          </p:grpSpPr>
          <p:sp>
            <p:nvSpPr>
              <p:cNvPr id="85" name="Rectangle 84"/>
              <p:cNvSpPr/>
              <p:nvPr/>
            </p:nvSpPr>
            <p:spPr bwMode="auto">
              <a:xfrm>
                <a:off x="9097352" y="2528466"/>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Messaging</a:t>
                </a:r>
              </a:p>
            </p:txBody>
          </p:sp>
          <p:sp>
            <p:nvSpPr>
              <p:cNvPr id="87" name="Rectangle 86"/>
              <p:cNvSpPr/>
              <p:nvPr/>
            </p:nvSpPr>
            <p:spPr bwMode="auto">
              <a:xfrm>
                <a:off x="9097352" y="3376891"/>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API Management</a:t>
                </a:r>
              </a:p>
            </p:txBody>
          </p:sp>
        </p:grpSp>
      </p:grpSp>
      <p:grpSp>
        <p:nvGrpSpPr>
          <p:cNvPr id="10" name="Group 9"/>
          <p:cNvGrpSpPr/>
          <p:nvPr/>
        </p:nvGrpSpPr>
        <p:grpSpPr>
          <a:xfrm>
            <a:off x="269239" y="4299759"/>
            <a:ext cx="2071427" cy="71480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Biztalk</a:t>
              </a: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69239" y="5075723"/>
            <a:ext cx="2071427" cy="71480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75723" y="3523797"/>
            <a:ext cx="2071427" cy="71480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Service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69239" y="5851685"/>
            <a:ext cx="2071427" cy="71480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Queues</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69239" y="1195908"/>
            <a:ext cx="2071427" cy="71480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Logic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69239" y="1971871"/>
            <a:ext cx="2071427" cy="71480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69239" y="2747835"/>
            <a:ext cx="2071427" cy="71480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169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63" presetClass="path" presetSubtype="0" decel="100000" fill="hold" nodeType="withEffect">
                                  <p:stCondLst>
                                    <p:cond delay="0"/>
                                  </p:stCondLst>
                                  <p:childTnLst>
                                    <p:animMotion origin="layout" path="M -1.35052E-6 6.62733E-7 L 0.02859 6.62733E-7 " pathEditMode="relative" rAng="0" ptsTypes="AA">
                                      <p:cBhvr>
                                        <p:cTn id="45"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3381888"/>
          </a:xfrm>
        </p:spPr>
        <p:txBody>
          <a:bodyPr/>
          <a:lstStyle/>
          <a:p>
            <a:pPr marL="0" indent="0">
              <a:buNone/>
            </a:pPr>
            <a:endParaRPr lang="it-IT" dirty="0"/>
          </a:p>
          <a:p>
            <a:pPr marL="0" indent="0">
              <a:buNone/>
            </a:pPr>
            <a:r>
              <a:rPr lang="it-IT" dirty="0"/>
              <a:t>IoT Camp introduction</a:t>
            </a:r>
          </a:p>
          <a:p>
            <a:pPr marL="0" indent="0">
              <a:buNone/>
            </a:pPr>
            <a:r>
              <a:rPr lang="it-IT" dirty="0"/>
              <a:t>Setup the environment to work with nucleo STM32</a:t>
            </a:r>
          </a:p>
          <a:p>
            <a:pPr marL="0" indent="0">
              <a:buNone/>
            </a:pPr>
            <a:r>
              <a:rPr lang="it-IT" dirty="0"/>
              <a:t>Setup the environment to work with Microsoft Azure</a:t>
            </a:r>
          </a:p>
          <a:p>
            <a:pPr marL="0" indent="0">
              <a:buNone/>
            </a:pPr>
            <a:r>
              <a:rPr lang="it-IT" dirty="0"/>
              <a:t>Microsoft Azure overview</a:t>
            </a:r>
          </a:p>
        </p:txBody>
      </p:sp>
      <p:sp>
        <p:nvSpPr>
          <p:cNvPr id="2" name="Title 1"/>
          <p:cNvSpPr>
            <a:spLocks noGrp="1"/>
          </p:cNvSpPr>
          <p:nvPr>
            <p:ph type="title"/>
          </p:nvPr>
        </p:nvSpPr>
        <p:spPr>
          <a:xfrm>
            <a:off x="269240" y="228552"/>
            <a:ext cx="11655840" cy="899665"/>
          </a:xfrm>
        </p:spPr>
        <p:txBody>
          <a:bodyPr/>
          <a:lstStyle/>
          <a:p>
            <a:r>
              <a:rPr lang="it-IT" dirty="0"/>
              <a:t>Agenda</a:t>
            </a:r>
          </a:p>
        </p:txBody>
      </p:sp>
    </p:spTree>
    <p:extLst>
      <p:ext uri="{BB962C8B-B14F-4D97-AF65-F5344CB8AC3E}">
        <p14:creationId xmlns:p14="http://schemas.microsoft.com/office/powerpoint/2010/main" val="1810699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13" dirty="0"/>
              <a:t>Media services and content delivery network</a:t>
            </a:r>
          </a:p>
        </p:txBody>
      </p:sp>
      <p:grpSp>
        <p:nvGrpSpPr>
          <p:cNvPr id="108" name="Group 107"/>
          <p:cNvGrpSpPr/>
          <p:nvPr/>
        </p:nvGrpSpPr>
        <p:grpSpPr>
          <a:xfrm>
            <a:off x="2401789" y="1195908"/>
            <a:ext cx="5884153" cy="5370580"/>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90000"/>
                  </a:lnSpc>
                  <a:spcBef>
                    <a:spcPts val="588"/>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6604"/>
                <a:ext cx="871634" cy="259650"/>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Analytics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a:t>
                </a:r>
                <a:r>
                  <a:rPr kumimoji="0" lang="en-US" sz="1176" b="0" i="0" u="none" strike="noStrike" kern="0" cap="none" spc="0" normalizeH="0" baseline="0" noProof="0" dirty="0" err="1">
                    <a:ln>
                      <a:noFill/>
                    </a:ln>
                    <a:gradFill>
                      <a:gsLst>
                        <a:gs pos="0">
                          <a:srgbClr val="505050"/>
                        </a:gs>
                        <a:gs pos="100000">
                          <a:srgbClr val="505050"/>
                        </a:gs>
                      </a:gsLst>
                      <a:lin ang="5400000" scaled="0"/>
                    </a:gradFill>
                    <a:effectLst/>
                    <a:uLnTx/>
                    <a:uFillTx/>
                    <a:latin typeface="Segoe UI"/>
                  </a:rPr>
                  <a:t>IoT</a:t>
                </a:r>
                <a:endPar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ndParaRPr>
              </a:p>
            </p:txBody>
          </p:sp>
          <p:sp>
            <p:nvSpPr>
              <p:cNvPr id="52" name="Oval 18"/>
              <p:cNvSpPr>
                <a:spLocks noChangeArrowheads="1"/>
              </p:cNvSpPr>
              <p:nvPr/>
            </p:nvSpPr>
            <p:spPr bwMode="auto">
              <a:xfrm>
                <a:off x="9295084" y="2411797"/>
                <a:ext cx="869788" cy="129825"/>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Data</a:t>
                </a:r>
              </a:p>
            </p:txBody>
          </p:sp>
          <p:sp>
            <p:nvSpPr>
              <p:cNvPr id="53" name="Freeform 19"/>
              <p:cNvSpPr>
                <a:spLocks/>
              </p:cNvSpPr>
              <p:nvPr/>
            </p:nvSpPr>
            <p:spPr bwMode="auto">
              <a:xfrm>
                <a:off x="9232297" y="4166657"/>
                <a:ext cx="995362"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Identity </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security</a:t>
                </a:r>
              </a:p>
            </p:txBody>
          </p:sp>
          <p:sp>
            <p:nvSpPr>
              <p:cNvPr id="54" name="Freeform 20"/>
              <p:cNvSpPr>
                <a:spLocks/>
              </p:cNvSpPr>
              <p:nvPr/>
            </p:nvSpPr>
            <p:spPr bwMode="auto">
              <a:xfrm>
                <a:off x="8141932" y="2346939"/>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Media</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&amp; CDN</a:t>
                </a:r>
              </a:p>
            </p:txBody>
          </p:sp>
          <p:sp>
            <p:nvSpPr>
              <p:cNvPr id="55" name="Freeform 21"/>
              <p:cNvSpPr>
                <a:spLocks/>
              </p:cNvSpPr>
              <p:nvPr/>
            </p:nvSpPr>
            <p:spPr bwMode="auto">
              <a:xfrm>
                <a:off x="7630945" y="3331964"/>
                <a:ext cx="995362" cy="129771"/>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Integration</a:t>
                </a:r>
              </a:p>
            </p:txBody>
          </p:sp>
          <p:sp>
            <p:nvSpPr>
              <p:cNvPr id="56" name="Freeform 22"/>
              <p:cNvSpPr>
                <a:spLocks/>
              </p:cNvSpPr>
              <p:nvPr/>
            </p:nvSpPr>
            <p:spPr bwMode="auto">
              <a:xfrm>
                <a:off x="9758453" y="3267080"/>
                <a:ext cx="997208" cy="259543"/>
              </a:xfrm>
              <a:prstGeom prst="rect">
                <a:avLst/>
              </a:prstGeom>
              <a:noFill/>
              <a:ln w="19050">
                <a:noFill/>
              </a:ln>
            </p:spPr>
            <p:txBody>
              <a:bodyPr vert="horz" wrap="square" lIns="0" tIns="0" rIns="0" bIns="0" numCol="1" anchor="ctr" anchorCtr="0" compatLnSpc="1">
                <a:prstTxWarp prst="textNoShape">
                  <a:avLst/>
                </a:prstTxWarp>
                <a:spAutoFit/>
              </a:bodyPr>
              <a:lstStyle/>
              <a:p>
                <a:pPr marL="0" marR="0" lvl="0" indent="0" algn="ctr" defTabSz="914314" eaLnBrk="1" fontAlgn="auto" latinLnBrk="0" hangingPunct="1">
                  <a:lnSpc>
                    <a:spcPct val="90000"/>
                  </a:lnSpc>
                  <a:spcBef>
                    <a:spcPts val="588"/>
                  </a:spcBef>
                  <a:spcAft>
                    <a:spcPts val="0"/>
                  </a:spcAft>
                  <a:buClrTx/>
                  <a:buSzTx/>
                  <a:buFontTx/>
                  <a:buNone/>
                  <a:tabLst/>
                  <a:defRPr/>
                </a:pP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Developer</a:t>
                </a:r>
                <a:b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br>
                <a:r>
                  <a:rPr kumimoji="0" lang="en-US" sz="1176"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rPr>
                  <a:t>services</a:t>
                </a:r>
              </a:p>
            </p:txBody>
          </p:sp>
        </p:grpSp>
      </p:grpSp>
      <p:grpSp>
        <p:nvGrpSpPr>
          <p:cNvPr id="107" name="Group 106"/>
          <p:cNvGrpSpPr/>
          <p:nvPr/>
        </p:nvGrpSpPr>
        <p:grpSpPr>
          <a:xfrm>
            <a:off x="8347065" y="1195908"/>
            <a:ext cx="3586009" cy="5370580"/>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59"/>
            <p:cNvSpPr/>
            <p:nvPr/>
          </p:nvSpPr>
          <p:spPr bwMode="auto">
            <a:xfrm>
              <a:off x="9097352" y="2204782"/>
              <a:ext cx="3075005" cy="8494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defTabSz="896386" eaLnBrk="1" fontAlgn="auto" latinLnBrk="0" hangingPunct="1">
                <a:lnSpc>
                  <a:spcPct val="90000"/>
                </a:lnSpc>
                <a:spcBef>
                  <a:spcPts val="0"/>
                </a:spcBef>
                <a:spcAft>
                  <a:spcPts val="600"/>
                </a:spcAft>
                <a:buClr>
                  <a:srgbClr val="FFFFFF"/>
                </a:buClr>
                <a:buSzTx/>
                <a:buFontTx/>
                <a:buNone/>
                <a:tabLst/>
                <a:defRPr/>
              </a:pPr>
              <a:r>
                <a:rPr kumimoji="0" lang="en-US" sz="196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Global content delivery</a:t>
              </a:r>
            </a:p>
          </p:txBody>
        </p:sp>
      </p:grpSp>
      <p:grpSp>
        <p:nvGrpSpPr>
          <p:cNvPr id="103" name="Group 102"/>
          <p:cNvGrpSpPr/>
          <p:nvPr/>
        </p:nvGrpSpPr>
        <p:grpSpPr>
          <a:xfrm>
            <a:off x="269239" y="3523796"/>
            <a:ext cx="2071427" cy="71480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69239" y="5851685"/>
            <a:ext cx="2071427" cy="71480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marL="0" marR="0" lvl="0" indent="0" defTabSz="895945" eaLnBrk="0" fontAlgn="base" latinLnBrk="0" hangingPunct="0">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69239" y="5075721"/>
            <a:ext cx="2071427" cy="71480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69239" y="2747833"/>
            <a:ext cx="2071427" cy="71480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05" name="Group 104"/>
          <p:cNvGrpSpPr/>
          <p:nvPr/>
        </p:nvGrpSpPr>
        <p:grpSpPr>
          <a:xfrm>
            <a:off x="269239" y="1971870"/>
            <a:ext cx="2071427" cy="71480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6" name="Group 105"/>
          <p:cNvGrpSpPr/>
          <p:nvPr/>
        </p:nvGrpSpPr>
        <p:grpSpPr>
          <a:xfrm>
            <a:off x="269239" y="1195908"/>
            <a:ext cx="2071427" cy="71480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
                  <a:srgbClr val="FFFFFF"/>
                </a:buClr>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2" name="Group 101"/>
          <p:cNvGrpSpPr/>
          <p:nvPr/>
        </p:nvGrpSpPr>
        <p:grpSpPr>
          <a:xfrm>
            <a:off x="269239" y="4299758"/>
            <a:ext cx="2071427" cy="71480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895945" eaLnBrk="0" fontAlgn="base" latinLnBrk="0" hangingPunct="0">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Media </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extLst>
      <p:ext uri="{BB962C8B-B14F-4D97-AF65-F5344CB8AC3E}">
        <p14:creationId xmlns:p14="http://schemas.microsoft.com/office/powerpoint/2010/main" val="3795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052045" y="1189494"/>
            <a:ext cx="10139956" cy="56680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85" name="Picture 4" descr="https://tool.microsoftsca.com/Content/assets/clients/92852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5833" y="3321212"/>
            <a:ext cx="855094" cy="427547"/>
          </a:xfrm>
          <a:prstGeom prst="rect">
            <a:avLst/>
          </a:prstGeom>
          <a:extLst>
            <a:ext uri="{909E8E84-426E-40DD-AFC4-6F175D3DCCD1}">
              <a14:hiddenFill xmlns:a14="http://schemas.microsoft.com/office/drawing/2010/main">
                <a:solidFill>
                  <a:srgbClr val="FFFFFF"/>
                </a:solidFill>
              </a14:hiddenFill>
            </a:ext>
          </a:extLst>
        </p:spPr>
      </p:pic>
      <p:pic>
        <p:nvPicPr>
          <p:cNvPr id="86" name="Picture 2" descr="http://plugins.netbeans.org/data/images/1418381717_Jekastic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3940" y="3296070"/>
            <a:ext cx="955667" cy="477832"/>
          </a:xfrm>
          <a:prstGeom prst="rect">
            <a:avLst/>
          </a:prstGeom>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448" y="3191591"/>
            <a:ext cx="509373" cy="509373"/>
          </a:xfrm>
          <a:prstGeom prst="rect">
            <a:avLst/>
          </a:prstGeom>
        </p:spPr>
      </p:pic>
      <p:pic>
        <p:nvPicPr>
          <p:cNvPr id="89" name="Picture 88"/>
          <p:cNvPicPr>
            <a:picLocks noChangeAspect="1"/>
          </p:cNvPicPr>
          <p:nvPr/>
        </p:nvPicPr>
        <p:blipFill>
          <a:blip r:embed="rId6"/>
          <a:stretch>
            <a:fillRect/>
          </a:stretch>
        </p:blipFill>
        <p:spPr>
          <a:xfrm>
            <a:off x="6596289" y="3438669"/>
            <a:ext cx="1044145" cy="192636"/>
          </a:xfrm>
          <a:prstGeom prst="rect">
            <a:avLst/>
          </a:prstGeom>
        </p:spPr>
      </p:pic>
      <p:pic>
        <p:nvPicPr>
          <p:cNvPr id="7" name="Picture 6"/>
          <p:cNvPicPr>
            <a:picLocks noChangeAspect="1"/>
          </p:cNvPicPr>
          <p:nvPr/>
        </p:nvPicPr>
        <p:blipFill>
          <a:blip r:embed="rId7"/>
          <a:stretch>
            <a:fillRect/>
          </a:stretch>
        </p:blipFill>
        <p:spPr>
          <a:xfrm>
            <a:off x="5779569" y="1444539"/>
            <a:ext cx="1306457" cy="372230"/>
          </a:xfrm>
          <a:prstGeom prst="rect">
            <a:avLst/>
          </a:prstGeom>
        </p:spPr>
      </p:pic>
      <p:sp>
        <p:nvSpPr>
          <p:cNvPr id="22" name="Rectangle 21"/>
          <p:cNvSpPr/>
          <p:nvPr/>
        </p:nvSpPr>
        <p:spPr bwMode="auto">
          <a:xfrm>
            <a:off x="1" y="1189494"/>
            <a:ext cx="2052044" cy="56680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3" name="Straight Connector 122"/>
          <p:cNvCxnSpPr/>
          <p:nvPr/>
        </p:nvCxnSpPr>
        <p:spPr>
          <a:xfrm>
            <a:off x="1" y="2141658"/>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 y="3082174"/>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 y="4022689"/>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 y="5903721"/>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 y="4963205"/>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103" name="Picture 10" descr="https://encrypted-tbn3.gstatic.com/images?q=tbn:ANd9GcQgAB8I4GUYPGAuHqEufTpFML_JWZior9mwUJP3P5Tro4I_bcL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05539" y="3250683"/>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3190" y="3246139"/>
            <a:ext cx="733285" cy="522941"/>
          </a:xfrm>
          <a:prstGeom prst="rect">
            <a:avLst/>
          </a:prstGeom>
        </p:spPr>
      </p:pic>
      <p:grpSp>
        <p:nvGrpSpPr>
          <p:cNvPr id="105" name="Group 104"/>
          <p:cNvGrpSpPr/>
          <p:nvPr/>
        </p:nvGrpSpPr>
        <p:grpSpPr>
          <a:xfrm>
            <a:off x="4813467" y="3228826"/>
            <a:ext cx="487057" cy="557567"/>
            <a:chOff x="11227523" y="2315027"/>
            <a:chExt cx="565700" cy="647594"/>
          </a:xfrm>
        </p:grpSpPr>
        <p:pic>
          <p:nvPicPr>
            <p:cNvPr id="106" name="Picture 10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9473" y="3356309"/>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Applications</a:t>
            </a:r>
          </a:p>
        </p:txBody>
      </p: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29434" y="1464633"/>
            <a:ext cx="1435279" cy="427165"/>
          </a:xfrm>
          <a:prstGeom prst="rect">
            <a:avLst/>
          </a:prstGeom>
        </p:spPr>
      </p:pic>
      <p:pic>
        <p:nvPicPr>
          <p:cNvPr id="28" name="Picture 2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106539" y="1503031"/>
            <a:ext cx="1313534" cy="355405"/>
          </a:xfrm>
          <a:prstGeom prst="rect">
            <a:avLst/>
          </a:prstGeom>
        </p:spPr>
      </p:pic>
      <p:pic>
        <p:nvPicPr>
          <p:cNvPr id="10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42782" y="1414985"/>
            <a:ext cx="324967" cy="4957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065500" y="1392557"/>
            <a:ext cx="438492" cy="5129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95387" y="1515864"/>
            <a:ext cx="1567014" cy="307635"/>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Clients </a:t>
            </a:r>
          </a:p>
        </p:txBody>
      </p:sp>
      <p:sp>
        <p:nvSpPr>
          <p:cNvPr id="70" name="TextBox 69"/>
          <p:cNvSpPr txBox="1"/>
          <p:nvPr/>
        </p:nvSpPr>
        <p:spPr>
          <a:xfrm>
            <a:off x="319474" y="6177857"/>
            <a:ext cx="1454327"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Infrastructure</a:t>
            </a:r>
          </a:p>
        </p:txBody>
      </p:sp>
      <p:sp>
        <p:nvSpPr>
          <p:cNvPr id="132" name="TextBox 131"/>
          <p:cNvSpPr txBox="1"/>
          <p:nvPr/>
        </p:nvSpPr>
        <p:spPr>
          <a:xfrm>
            <a:off x="319473" y="2415793"/>
            <a:ext cx="1508453"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Management</a:t>
            </a: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4294" y="2270317"/>
            <a:ext cx="1416564" cy="661479"/>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87549" y="2320779"/>
            <a:ext cx="570443" cy="560555"/>
          </a:xfrm>
          <a:prstGeom prst="rect">
            <a:avLst/>
          </a:prstGeom>
        </p:spPr>
      </p:pic>
      <p:pic>
        <p:nvPicPr>
          <p:cNvPr id="13" name="Picture 1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4718460" y="2293164"/>
            <a:ext cx="778861" cy="615782"/>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714922" y="2314749"/>
            <a:ext cx="914720" cy="572615"/>
          </a:xfrm>
          <a:prstGeom prst="rect">
            <a:avLst/>
          </a:prstGeom>
        </p:spPr>
      </p:pic>
      <p:pic>
        <p:nvPicPr>
          <p:cNvPr id="20" name="Picture 19"/>
          <p:cNvPicPr>
            <a:picLocks noChangeAspect="1"/>
          </p:cNvPicPr>
          <p:nvPr/>
        </p:nvPicPr>
        <p:blipFill>
          <a:blip r:embed="rId20"/>
          <a:stretch>
            <a:fillRect/>
          </a:stretch>
        </p:blipFill>
        <p:spPr>
          <a:xfrm>
            <a:off x="7646740" y="5196861"/>
            <a:ext cx="1044813" cy="510534"/>
          </a:xfrm>
          <a:prstGeom prst="rect">
            <a:avLst/>
          </a:prstGeom>
        </p:spPr>
      </p:pic>
      <p:pic>
        <p:nvPicPr>
          <p:cNvPr id="21" name="Picture 20"/>
          <p:cNvPicPr>
            <a:picLocks noChangeAspect="1"/>
          </p:cNvPicPr>
          <p:nvPr/>
        </p:nvPicPr>
        <p:blipFill>
          <a:blip r:embed="rId21"/>
          <a:stretch>
            <a:fillRect/>
          </a:stretch>
        </p:blipFill>
        <p:spPr>
          <a:xfrm>
            <a:off x="8855039" y="5300860"/>
            <a:ext cx="984910" cy="302534"/>
          </a:xfrm>
          <a:prstGeom prst="rect">
            <a:avLst/>
          </a:prstGeom>
        </p:spPr>
      </p:pic>
      <p:pic>
        <p:nvPicPr>
          <p:cNvPr id="19" name="Picture 18"/>
          <p:cNvPicPr>
            <a:picLocks noChangeAspect="1"/>
          </p:cNvPicPr>
          <p:nvPr/>
        </p:nvPicPr>
        <p:blipFill>
          <a:blip r:embed="rId22"/>
          <a:stretch>
            <a:fillRect/>
          </a:stretch>
        </p:blipFill>
        <p:spPr>
          <a:xfrm>
            <a:off x="5215439" y="5278400"/>
            <a:ext cx="1329395" cy="347456"/>
          </a:xfrm>
          <a:prstGeom prst="rect">
            <a:avLst/>
          </a:prstGeom>
        </p:spPr>
      </p:pic>
      <p:sp>
        <p:nvSpPr>
          <p:cNvPr id="131" name="TextBox 130"/>
          <p:cNvSpPr txBox="1"/>
          <p:nvPr/>
        </p:nvSpPr>
        <p:spPr>
          <a:xfrm>
            <a:off x="319473" y="5131737"/>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Databases and</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middleware</a:t>
            </a:r>
          </a:p>
        </p:txBody>
      </p:sp>
      <p:pic>
        <p:nvPicPr>
          <p:cNvPr id="10" name="Picture 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84805" y="5273446"/>
            <a:ext cx="1071494" cy="357365"/>
          </a:xfrm>
          <a:prstGeom prst="rect">
            <a:avLst/>
          </a:prstGeom>
        </p:spPr>
      </p:pic>
      <p:pic>
        <p:nvPicPr>
          <p:cNvPr id="119" name="Picture 1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85139" y="4378882"/>
            <a:ext cx="769386" cy="214719"/>
          </a:xfrm>
          <a:prstGeom prst="rect">
            <a:avLst/>
          </a:prstGeom>
        </p:spPr>
      </p:pic>
      <p:sp>
        <p:nvSpPr>
          <p:cNvPr id="128" name="TextBox 127"/>
          <p:cNvSpPr txBox="1"/>
          <p:nvPr/>
        </p:nvSpPr>
        <p:spPr>
          <a:xfrm>
            <a:off x="319473" y="4191221"/>
            <a:ext cx="1812899" cy="603453"/>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App frameworks</a:t>
            </a:r>
          </a:p>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 tools</a:t>
            </a: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02622" y="4257008"/>
            <a:ext cx="399399" cy="458465"/>
          </a:xfrm>
          <a:prstGeom prst="rect">
            <a:avLst/>
          </a:prstGeom>
        </p:spPr>
      </p:pic>
      <p:pic>
        <p:nvPicPr>
          <p:cNvPr id="84" name="Picture 8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970487" y="4329995"/>
            <a:ext cx="1335196" cy="312493"/>
          </a:xfrm>
          <a:prstGeom prst="rect">
            <a:avLst/>
          </a:prstGeom>
        </p:spPr>
      </p:pic>
      <p:pic>
        <p:nvPicPr>
          <p:cNvPr id="81" name="Picture 80"/>
          <p:cNvPicPr>
            <a:picLocks noChangeAspect="1"/>
          </p:cNvPicPr>
          <p:nvPr/>
        </p:nvPicPr>
        <p:blipFill>
          <a:blip r:embed="rId27"/>
          <a:stretch>
            <a:fillRect/>
          </a:stretch>
        </p:blipFill>
        <p:spPr>
          <a:xfrm>
            <a:off x="7528063" y="4383728"/>
            <a:ext cx="1019096" cy="205026"/>
          </a:xfrm>
          <a:prstGeom prst="rect">
            <a:avLst/>
          </a:prstGeom>
        </p:spPr>
      </p:pic>
      <p:pic>
        <p:nvPicPr>
          <p:cNvPr id="88" name="Picture 87"/>
          <p:cNvPicPr>
            <a:picLocks noChangeAspect="1"/>
          </p:cNvPicPr>
          <p:nvPr/>
        </p:nvPicPr>
        <p:blipFill>
          <a:blip r:embed="rId28"/>
          <a:stretch>
            <a:fillRect/>
          </a:stretch>
        </p:blipFill>
        <p:spPr>
          <a:xfrm>
            <a:off x="10125566" y="5224865"/>
            <a:ext cx="444926" cy="454527"/>
          </a:xfrm>
          <a:prstGeom prst="rect">
            <a:avLst/>
          </a:prstGeom>
        </p:spPr>
      </p:pic>
      <p:pic>
        <p:nvPicPr>
          <p:cNvPr id="90" name="Picture 89"/>
          <p:cNvPicPr>
            <a:picLocks noChangeAspect="1"/>
          </p:cNvPicPr>
          <p:nvPr/>
        </p:nvPicPr>
        <p:blipFill>
          <a:blip r:embed="rId29"/>
          <a:stretch>
            <a:fillRect/>
          </a:stretch>
        </p:blipFill>
        <p:spPr>
          <a:xfrm>
            <a:off x="6835501" y="5311939"/>
            <a:ext cx="613029" cy="280376"/>
          </a:xfrm>
          <a:prstGeom prst="rect">
            <a:avLst/>
          </a:prstGeom>
        </p:spPr>
      </p:pic>
      <p:pic>
        <p:nvPicPr>
          <p:cNvPr id="93" name="Picture 92"/>
          <p:cNvPicPr>
            <a:picLocks noChangeAspect="1"/>
          </p:cNvPicPr>
          <p:nvPr/>
        </p:nvPicPr>
        <p:blipFill rotWithShape="1">
          <a:blip r:embed="rId30" cstate="print">
            <a:extLst>
              <a:ext uri="{28A0092B-C50C-407E-A947-70E740481C1C}">
                <a14:useLocalDpi xmlns:a14="http://schemas.microsoft.com/office/drawing/2010/main" val="0"/>
              </a:ext>
            </a:extLst>
          </a:blip>
          <a:srcRect t="7295" b="8644"/>
          <a:stretch/>
        </p:blipFill>
        <p:spPr>
          <a:xfrm>
            <a:off x="11045173" y="5255858"/>
            <a:ext cx="957733" cy="392539"/>
          </a:xfrm>
          <a:prstGeom prst="rect">
            <a:avLst/>
          </a:prstGeom>
        </p:spPr>
      </p:pic>
      <p:pic>
        <p:nvPicPr>
          <p:cNvPr id="4" name="Picture 3"/>
          <p:cNvPicPr>
            <a:picLocks noChangeAspect="1"/>
          </p:cNvPicPr>
          <p:nvPr/>
        </p:nvPicPr>
        <p:blipFill>
          <a:blip r:embed="rId31"/>
          <a:stretch>
            <a:fillRect/>
          </a:stretch>
        </p:blipFill>
        <p:spPr>
          <a:xfrm>
            <a:off x="6847244" y="2297709"/>
            <a:ext cx="569361" cy="606695"/>
          </a:xfrm>
          <a:prstGeom prst="rect">
            <a:avLst/>
          </a:prstGeom>
        </p:spPr>
      </p:pic>
      <p:pic>
        <p:nvPicPr>
          <p:cNvPr id="6" name="Picture 5"/>
          <p:cNvPicPr>
            <a:picLocks noChangeAspect="1"/>
          </p:cNvPicPr>
          <p:nvPr/>
        </p:nvPicPr>
        <p:blipFill>
          <a:blip r:embed="rId32"/>
          <a:stretch>
            <a:fillRect/>
          </a:stretch>
        </p:blipFill>
        <p:spPr>
          <a:xfrm>
            <a:off x="10779031" y="3268820"/>
            <a:ext cx="488815" cy="477578"/>
          </a:xfrm>
          <a:prstGeom prst="rect">
            <a:avLst/>
          </a:prstGeom>
        </p:spPr>
      </p:pic>
      <p:pic>
        <p:nvPicPr>
          <p:cNvPr id="16" name="Picture 15"/>
          <p:cNvPicPr>
            <a:picLocks noChangeAspect="1"/>
          </p:cNvPicPr>
          <p:nvPr/>
        </p:nvPicPr>
        <p:blipFill>
          <a:blip r:embed="rId33"/>
          <a:stretch>
            <a:fillRect/>
          </a:stretch>
        </p:blipFill>
        <p:spPr>
          <a:xfrm>
            <a:off x="11470859" y="3257038"/>
            <a:ext cx="494547" cy="501141"/>
          </a:xfrm>
          <a:prstGeom prst="rect">
            <a:avLst/>
          </a:prstGeom>
        </p:spPr>
      </p:pic>
      <p:pic>
        <p:nvPicPr>
          <p:cNvPr id="17" name="Picture 16"/>
          <p:cNvPicPr>
            <a:picLocks noChangeAspect="1"/>
          </p:cNvPicPr>
          <p:nvPr/>
        </p:nvPicPr>
        <p:blipFill>
          <a:blip r:embed="rId34"/>
          <a:stretch>
            <a:fillRect/>
          </a:stretch>
        </p:blipFill>
        <p:spPr>
          <a:xfrm>
            <a:off x="7634207" y="2308532"/>
            <a:ext cx="559883" cy="585047"/>
          </a:xfrm>
          <a:prstGeom prst="rect">
            <a:avLst/>
          </a:prstGeom>
        </p:spPr>
      </p:pic>
      <p:pic>
        <p:nvPicPr>
          <p:cNvPr id="83" name="Picture 82"/>
          <p:cNvPicPr>
            <a:picLocks noChangeAspect="1"/>
          </p:cNvPicPr>
          <p:nvPr/>
        </p:nvPicPr>
        <p:blipFill>
          <a:blip r:embed="rId35"/>
          <a:stretch>
            <a:fillRect/>
          </a:stretch>
        </p:blipFill>
        <p:spPr>
          <a:xfrm>
            <a:off x="9226575" y="6162990"/>
            <a:ext cx="1220233" cy="449046"/>
          </a:xfrm>
          <a:prstGeom prst="rect">
            <a:avLst/>
          </a:prstGeom>
        </p:spPr>
      </p:pic>
      <p:pic>
        <p:nvPicPr>
          <p:cNvPr id="111" name="Picture 11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24507" y="6170411"/>
            <a:ext cx="1278399" cy="434203"/>
          </a:xfrm>
          <a:prstGeom prst="rect">
            <a:avLst/>
          </a:prstGeom>
        </p:spPr>
      </p:pic>
      <p:pic>
        <p:nvPicPr>
          <p:cNvPr id="9" name="Picture 8"/>
          <p:cNvPicPr>
            <a:picLocks noChangeAspect="1"/>
          </p:cNvPicPr>
          <p:nvPr/>
        </p:nvPicPr>
        <p:blipFill rotWithShape="1">
          <a:blip r:embed="rId37"/>
          <a:srcRect r="44043"/>
          <a:stretch/>
        </p:blipFill>
        <p:spPr>
          <a:xfrm>
            <a:off x="2311139" y="1399359"/>
            <a:ext cx="3351990" cy="580891"/>
          </a:xfrm>
          <a:prstGeom prst="rect">
            <a:avLst/>
          </a:prstGeom>
        </p:spPr>
      </p:pic>
      <p:sp>
        <p:nvSpPr>
          <p:cNvPr id="99" name="TextBox 98"/>
          <p:cNvSpPr txBox="1"/>
          <p:nvPr/>
        </p:nvSpPr>
        <p:spPr>
          <a:xfrm>
            <a:off x="319473" y="1475277"/>
            <a:ext cx="1812899" cy="392245"/>
          </a:xfrm>
          <a:prstGeom prst="rect">
            <a:avLst/>
          </a:prstGeom>
          <a:noFill/>
        </p:spPr>
        <p:txBody>
          <a:bodyPr wrap="square" lIns="143428" tIns="89642" rIns="143428" bIns="89642" rtlCol="0">
            <a:spAutoFit/>
          </a:bodyPr>
          <a:lstStyle/>
          <a:p>
            <a:pPr defTabSz="913075">
              <a:defRPr/>
            </a:pPr>
            <a:r>
              <a:rPr lang="en-US" sz="137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DevOps</a:t>
            </a:r>
          </a:p>
        </p:txBody>
      </p:sp>
      <p:sp>
        <p:nvSpPr>
          <p:cNvPr id="110" name="TextBox 109"/>
          <p:cNvSpPr txBox="1"/>
          <p:nvPr/>
        </p:nvSpPr>
        <p:spPr>
          <a:xfrm>
            <a:off x="5618658" y="3329907"/>
            <a:ext cx="957006" cy="524753"/>
          </a:xfrm>
          <a:prstGeom prst="rect">
            <a:avLst/>
          </a:prstGeom>
          <a:noFill/>
        </p:spPr>
        <p:txBody>
          <a:bodyPr wrap="square" rtlCol="0">
            <a:spAutoFit/>
          </a:bodyPr>
          <a:lstStyle/>
          <a:p>
            <a:pPr defTabSz="913075">
              <a:lnSpc>
                <a:spcPct val="90000"/>
              </a:lnSpc>
              <a:defRPr/>
            </a:pPr>
            <a:r>
              <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PaaS &amp;</a:t>
            </a:r>
          </a:p>
          <a:p>
            <a:pPr defTabSz="913075">
              <a:lnSpc>
                <a:spcPct val="90000"/>
              </a:lnSpc>
              <a:defRPr/>
            </a:pPr>
            <a:r>
              <a:rPr lang="en-US" sz="1567" dirty="0" err="1">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rPr>
              <a:t>Devops</a:t>
            </a:r>
            <a:endParaRPr lang="en-US" sz="1567" dirty="0">
              <a:gradFill>
                <a:gsLst>
                  <a:gs pos="69912">
                    <a:srgbClr val="0078D7"/>
                  </a:gs>
                  <a:gs pos="0">
                    <a:srgbClr val="0078D7"/>
                  </a:gs>
                </a:gsLst>
                <a:lin ang="5400000" scaled="0"/>
              </a:gradFill>
              <a:latin typeface="Segoe UI Semibold" panose="020B0702040204020203" pitchFamily="34" charset="0"/>
              <a:cs typeface="Segoe UI Semibold" panose="020B0702040204020203" pitchFamily="34" charset="0"/>
            </a:endParaRPr>
          </a:p>
        </p:txBody>
      </p:sp>
      <p:pic>
        <p:nvPicPr>
          <p:cNvPr id="113" name="Picture 112"/>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7659607" y="6138551"/>
            <a:ext cx="1289266" cy="497924"/>
          </a:xfrm>
          <a:prstGeom prst="rect">
            <a:avLst/>
          </a:prstGeom>
        </p:spPr>
      </p:pic>
      <p:pic>
        <p:nvPicPr>
          <p:cNvPr id="114" name="Picture 11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318236" y="6132794"/>
            <a:ext cx="837155" cy="509437"/>
          </a:xfrm>
          <a:prstGeom prst="rect">
            <a:avLst/>
          </a:prstGeom>
        </p:spPr>
      </p:pic>
      <p:pic>
        <p:nvPicPr>
          <p:cNvPr id="121" name="Picture 12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433093" y="6224470"/>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019107" y="2480307"/>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411692" y="2374913"/>
            <a:ext cx="946418"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369352" y="2384981"/>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575712" y="2313037"/>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62574" y="4191819"/>
            <a:ext cx="588845" cy="588845"/>
          </a:xfrm>
          <a:prstGeom prst="rect">
            <a:avLst/>
          </a:prstGeom>
        </p:spPr>
      </p:pic>
      <p:pic>
        <p:nvPicPr>
          <p:cNvPr id="3" name="Picture 2"/>
          <p:cNvPicPr>
            <a:picLocks noChangeAspect="1"/>
          </p:cNvPicPr>
          <p:nvPr/>
        </p:nvPicPr>
        <p:blipFill>
          <a:blip r:embed="rId46"/>
          <a:stretch>
            <a:fillRect/>
          </a:stretch>
        </p:blipFill>
        <p:spPr>
          <a:xfrm>
            <a:off x="3085251" y="6145492"/>
            <a:ext cx="490018" cy="484043"/>
          </a:xfrm>
          <a:prstGeom prst="rect">
            <a:avLst/>
          </a:prstGeom>
        </p:spPr>
      </p:pic>
      <p:pic>
        <p:nvPicPr>
          <p:cNvPr id="72" name="Picture 7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01847" y="5310099"/>
            <a:ext cx="1200251" cy="284059"/>
          </a:xfrm>
          <a:prstGeom prst="rect">
            <a:avLst/>
          </a:prstGeom>
        </p:spPr>
      </p:pic>
      <p:pic>
        <p:nvPicPr>
          <p:cNvPr id="73" name="Picture 72"/>
          <p:cNvPicPr>
            <a:picLocks noChangeAspect="1"/>
          </p:cNvPicPr>
          <p:nvPr/>
        </p:nvPicPr>
        <p:blipFill>
          <a:blip r:embed="rId48"/>
          <a:stretch>
            <a:fillRect/>
          </a:stretch>
        </p:blipFill>
        <p:spPr>
          <a:xfrm>
            <a:off x="2301847" y="6089149"/>
            <a:ext cx="505703" cy="596729"/>
          </a:xfrm>
          <a:prstGeom prst="rect">
            <a:avLst/>
          </a:prstGeom>
        </p:spPr>
      </p:pic>
      <p:pic>
        <p:nvPicPr>
          <p:cNvPr id="76" name="Picture 75"/>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305539" y="4337684"/>
            <a:ext cx="553444" cy="297112"/>
          </a:xfrm>
          <a:prstGeom prst="rect">
            <a:avLst/>
          </a:prstGeom>
        </p:spPr>
      </p:pic>
      <p:pic>
        <p:nvPicPr>
          <p:cNvPr id="78" name="Picture 7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5865509" y="4125893"/>
            <a:ext cx="474381" cy="720695"/>
          </a:xfrm>
          <a:prstGeom prst="rect">
            <a:avLst/>
          </a:prstGeom>
        </p:spPr>
      </p:pic>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pic>
        <p:nvPicPr>
          <p:cNvPr id="1028" name="Picture 4" descr="http://people.redhat.com/jamisonm/Red_Hat_cmyk_logo.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852971" y="6197131"/>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a:t>Azure is an open cloud</a:t>
            </a:r>
            <a:endParaRPr lang="en-US" dirty="0"/>
          </a:p>
        </p:txBody>
      </p:sp>
    </p:spTree>
    <p:extLst>
      <p:ext uri="{BB962C8B-B14F-4D97-AF65-F5344CB8AC3E}">
        <p14:creationId xmlns:p14="http://schemas.microsoft.com/office/powerpoint/2010/main" val="2002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Picture 353"/>
          <p:cNvPicPr>
            <a:picLocks noChangeAspect="1"/>
          </p:cNvPicPr>
          <p:nvPr/>
        </p:nvPicPr>
        <p:blipFill rotWithShape="1">
          <a:blip r:embed="rId3">
            <a:extLst>
              <a:ext uri="{28A0092B-C50C-407E-A947-70E740481C1C}">
                <a14:useLocalDpi xmlns:a14="http://schemas.microsoft.com/office/drawing/2010/main" val="0"/>
              </a:ext>
            </a:extLst>
          </a:blip>
          <a:srcRect l="3711" r="484"/>
          <a:stretch/>
        </p:blipFill>
        <p:spPr>
          <a:xfrm>
            <a:off x="865" y="5058743"/>
            <a:ext cx="12190271" cy="1798285"/>
          </a:xfrm>
          <a:prstGeom prst="rect">
            <a:avLst/>
          </a:prstGeom>
        </p:spPr>
      </p:pic>
      <p:sp>
        <p:nvSpPr>
          <p:cNvPr id="4" name="Rectangle 3"/>
          <p:cNvSpPr/>
          <p:nvPr/>
        </p:nvSpPr>
        <p:spPr bwMode="auto">
          <a:xfrm>
            <a:off x="865" y="6660767"/>
            <a:ext cx="12190271" cy="196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313640" y="291548"/>
            <a:ext cx="5534607" cy="899537"/>
          </a:xfrm>
        </p:spPr>
        <p:txBody>
          <a:bodyPr/>
          <a:lstStyle/>
          <a:p>
            <a:r>
              <a:rPr lang="en-US" sz="5399" dirty="0"/>
              <a:t>Azure Marketplace</a:t>
            </a:r>
          </a:p>
        </p:txBody>
      </p:sp>
      <p:sp>
        <p:nvSpPr>
          <p:cNvPr id="3" name="Rectangle 2"/>
          <p:cNvSpPr/>
          <p:nvPr/>
        </p:nvSpPr>
        <p:spPr>
          <a:xfrm>
            <a:off x="361759" y="1373420"/>
            <a:ext cx="5016458" cy="939739"/>
          </a:xfrm>
          <a:prstGeom prst="rect">
            <a:avLst/>
          </a:prstGeom>
        </p:spPr>
        <p:txBody>
          <a:bodyPr wrap="square">
            <a:spAutoFit/>
          </a:bodyPr>
          <a:lstStyle/>
          <a:p>
            <a:pPr defTabSz="914192"/>
            <a:r>
              <a:rPr lang="en-IN" dirty="0">
                <a:solidFill>
                  <a:srgbClr val="404040"/>
                </a:solidFill>
                <a:latin typeface="Segoe UI Light"/>
              </a:rPr>
              <a:t>Online store to discover, search for, and purchase integrated applications and services ready to deploy on Azure.</a:t>
            </a:r>
          </a:p>
        </p:txBody>
      </p:sp>
      <p:sp>
        <p:nvSpPr>
          <p:cNvPr id="6" name="Freeform 9"/>
          <p:cNvSpPr>
            <a:spLocks noEditPoints="1"/>
          </p:cNvSpPr>
          <p:nvPr/>
        </p:nvSpPr>
        <p:spPr bwMode="black">
          <a:xfrm>
            <a:off x="361759" y="2558008"/>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8" name="Freeform 9"/>
          <p:cNvSpPr>
            <a:spLocks noEditPoints="1"/>
          </p:cNvSpPr>
          <p:nvPr/>
        </p:nvSpPr>
        <p:spPr bwMode="black">
          <a:xfrm>
            <a:off x="361759" y="306139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9" name="Freeform 9"/>
          <p:cNvSpPr>
            <a:spLocks noEditPoints="1"/>
          </p:cNvSpPr>
          <p:nvPr/>
        </p:nvSpPr>
        <p:spPr bwMode="black">
          <a:xfrm>
            <a:off x="361759" y="3609506"/>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sp>
        <p:nvSpPr>
          <p:cNvPr id="12" name="Freeform 9"/>
          <p:cNvSpPr>
            <a:spLocks noEditPoints="1"/>
          </p:cNvSpPr>
          <p:nvPr/>
        </p:nvSpPr>
        <p:spPr bwMode="black">
          <a:xfrm>
            <a:off x="361759" y="4231887"/>
            <a:ext cx="356178" cy="3576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endParaRPr lang="en-US" sz="1961" dirty="0">
              <a:solidFill>
                <a:srgbClr val="505050"/>
              </a:solidFill>
              <a:latin typeface="Segoe UI"/>
            </a:endParaRPr>
          </a:p>
        </p:txBody>
      </p:sp>
      <p:grpSp>
        <p:nvGrpSpPr>
          <p:cNvPr id="10" name="Group 9"/>
          <p:cNvGrpSpPr/>
          <p:nvPr/>
        </p:nvGrpSpPr>
        <p:grpSpPr>
          <a:xfrm>
            <a:off x="620489" y="4977159"/>
            <a:ext cx="3416543" cy="1809152"/>
            <a:chOff x="619713" y="4902888"/>
            <a:chExt cx="3641439" cy="1883897"/>
          </a:xfrm>
        </p:grpSpPr>
        <p:sp>
          <p:nvSpPr>
            <p:cNvPr id="32" name="Rectangle 6"/>
            <p:cNvSpPr>
              <a:spLocks noChangeArrowheads="1"/>
            </p:cNvSpPr>
            <p:nvPr/>
          </p:nvSpPr>
          <p:spPr bwMode="auto">
            <a:xfrm>
              <a:off x="1765145" y="5594664"/>
              <a:ext cx="530696"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 name="Rectangle 10"/>
            <p:cNvSpPr>
              <a:spLocks noChangeArrowheads="1"/>
            </p:cNvSpPr>
            <p:nvPr/>
          </p:nvSpPr>
          <p:spPr bwMode="auto">
            <a:xfrm>
              <a:off x="641501" y="5389234"/>
              <a:ext cx="530696" cy="139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 name="Rectangle 11"/>
            <p:cNvSpPr>
              <a:spLocks noChangeArrowheads="1"/>
            </p:cNvSpPr>
            <p:nvPr/>
          </p:nvSpPr>
          <p:spPr bwMode="auto">
            <a:xfrm>
              <a:off x="641501" y="5857367"/>
              <a:ext cx="1671459" cy="86218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5" name="Rectangle 12"/>
            <p:cNvSpPr>
              <a:spLocks noChangeArrowheads="1"/>
            </p:cNvSpPr>
            <p:nvPr/>
          </p:nvSpPr>
          <p:spPr bwMode="auto">
            <a:xfrm>
              <a:off x="641501" y="5924599"/>
              <a:ext cx="1671459" cy="8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6" name="Rectangle 13"/>
            <p:cNvSpPr>
              <a:spLocks noChangeArrowheads="1"/>
            </p:cNvSpPr>
            <p:nvPr/>
          </p:nvSpPr>
          <p:spPr bwMode="auto">
            <a:xfrm>
              <a:off x="619713" y="5896585"/>
              <a:ext cx="1719704"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7" name="Rectangle 14"/>
            <p:cNvSpPr>
              <a:spLocks noChangeArrowheads="1"/>
            </p:cNvSpPr>
            <p:nvPr/>
          </p:nvSpPr>
          <p:spPr bwMode="auto">
            <a:xfrm>
              <a:off x="695971"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8" name="Rectangle 15"/>
            <p:cNvSpPr>
              <a:spLocks noChangeArrowheads="1"/>
            </p:cNvSpPr>
            <p:nvPr/>
          </p:nvSpPr>
          <p:spPr bwMode="auto">
            <a:xfrm>
              <a:off x="695971"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Rectangle 16"/>
            <p:cNvSpPr>
              <a:spLocks noChangeArrowheads="1"/>
            </p:cNvSpPr>
            <p:nvPr/>
          </p:nvSpPr>
          <p:spPr bwMode="auto">
            <a:xfrm>
              <a:off x="695971"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 name="Rectangle 17"/>
            <p:cNvSpPr>
              <a:spLocks noChangeArrowheads="1"/>
            </p:cNvSpPr>
            <p:nvPr/>
          </p:nvSpPr>
          <p:spPr bwMode="auto">
            <a:xfrm>
              <a:off x="74577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1" name="Rectangle 18"/>
            <p:cNvSpPr>
              <a:spLocks noChangeArrowheads="1"/>
            </p:cNvSpPr>
            <p:nvPr/>
          </p:nvSpPr>
          <p:spPr bwMode="auto">
            <a:xfrm>
              <a:off x="74577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2" name="Rectangle 19"/>
            <p:cNvSpPr>
              <a:spLocks noChangeArrowheads="1"/>
            </p:cNvSpPr>
            <p:nvPr/>
          </p:nvSpPr>
          <p:spPr bwMode="auto">
            <a:xfrm>
              <a:off x="74577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3" name="Rectangle 20"/>
            <p:cNvSpPr>
              <a:spLocks noChangeArrowheads="1"/>
            </p:cNvSpPr>
            <p:nvPr/>
          </p:nvSpPr>
          <p:spPr bwMode="auto">
            <a:xfrm>
              <a:off x="870276"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4" name="Rectangle 21"/>
            <p:cNvSpPr>
              <a:spLocks noChangeArrowheads="1"/>
            </p:cNvSpPr>
            <p:nvPr/>
          </p:nvSpPr>
          <p:spPr bwMode="auto">
            <a:xfrm>
              <a:off x="820474"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5" name="Rectangle 22"/>
            <p:cNvSpPr>
              <a:spLocks noChangeArrowheads="1"/>
            </p:cNvSpPr>
            <p:nvPr/>
          </p:nvSpPr>
          <p:spPr bwMode="auto">
            <a:xfrm>
              <a:off x="870276"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6" name="Rectangle 23"/>
            <p:cNvSpPr>
              <a:spLocks noChangeArrowheads="1"/>
            </p:cNvSpPr>
            <p:nvPr/>
          </p:nvSpPr>
          <p:spPr bwMode="auto">
            <a:xfrm>
              <a:off x="820474"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7" name="Rectangle 24"/>
            <p:cNvSpPr>
              <a:spLocks noChangeArrowheads="1"/>
            </p:cNvSpPr>
            <p:nvPr/>
          </p:nvSpPr>
          <p:spPr bwMode="auto">
            <a:xfrm>
              <a:off x="870276"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8" name="Rectangle 25"/>
            <p:cNvSpPr>
              <a:spLocks noChangeArrowheads="1"/>
            </p:cNvSpPr>
            <p:nvPr/>
          </p:nvSpPr>
          <p:spPr bwMode="auto">
            <a:xfrm>
              <a:off x="820474"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26"/>
            <p:cNvSpPr>
              <a:spLocks noChangeArrowheads="1"/>
            </p:cNvSpPr>
            <p:nvPr/>
          </p:nvSpPr>
          <p:spPr bwMode="auto">
            <a:xfrm>
              <a:off x="994779"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27"/>
            <p:cNvSpPr>
              <a:spLocks noChangeArrowheads="1"/>
            </p:cNvSpPr>
            <p:nvPr/>
          </p:nvSpPr>
          <p:spPr bwMode="auto">
            <a:xfrm>
              <a:off x="994779"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1" name="Rectangle 28"/>
            <p:cNvSpPr>
              <a:spLocks noChangeArrowheads="1"/>
            </p:cNvSpPr>
            <p:nvPr/>
          </p:nvSpPr>
          <p:spPr bwMode="auto">
            <a:xfrm>
              <a:off x="994779"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2" name="Rectangle 29"/>
            <p:cNvSpPr>
              <a:spLocks noChangeArrowheads="1"/>
            </p:cNvSpPr>
            <p:nvPr/>
          </p:nvSpPr>
          <p:spPr bwMode="auto">
            <a:xfrm>
              <a:off x="943422"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3" name="Rectangle 30"/>
            <p:cNvSpPr>
              <a:spLocks noChangeArrowheads="1"/>
            </p:cNvSpPr>
            <p:nvPr/>
          </p:nvSpPr>
          <p:spPr bwMode="auto">
            <a:xfrm>
              <a:off x="943422"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4" name="Rectangle 31"/>
            <p:cNvSpPr>
              <a:spLocks noChangeArrowheads="1"/>
            </p:cNvSpPr>
            <p:nvPr/>
          </p:nvSpPr>
          <p:spPr bwMode="auto">
            <a:xfrm>
              <a:off x="943422"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5" name="Rectangle 32"/>
            <p:cNvSpPr>
              <a:spLocks noChangeArrowheads="1"/>
            </p:cNvSpPr>
            <p:nvPr/>
          </p:nvSpPr>
          <p:spPr bwMode="auto">
            <a:xfrm>
              <a:off x="1117727" y="6081784"/>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6" name="Rectangle 33"/>
            <p:cNvSpPr>
              <a:spLocks noChangeArrowheads="1"/>
            </p:cNvSpPr>
            <p:nvPr/>
          </p:nvSpPr>
          <p:spPr bwMode="auto">
            <a:xfrm>
              <a:off x="106792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7" name="Rectangle 34"/>
            <p:cNvSpPr>
              <a:spLocks noChangeArrowheads="1"/>
            </p:cNvSpPr>
            <p:nvPr/>
          </p:nvSpPr>
          <p:spPr bwMode="auto">
            <a:xfrm>
              <a:off x="1117727" y="5982182"/>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8" name="Rectangle 35"/>
            <p:cNvSpPr>
              <a:spLocks noChangeArrowheads="1"/>
            </p:cNvSpPr>
            <p:nvPr/>
          </p:nvSpPr>
          <p:spPr bwMode="auto">
            <a:xfrm>
              <a:off x="1117727" y="603509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9" name="Rectangle 36"/>
            <p:cNvSpPr>
              <a:spLocks noChangeArrowheads="1"/>
            </p:cNvSpPr>
            <p:nvPr/>
          </p:nvSpPr>
          <p:spPr bwMode="auto">
            <a:xfrm>
              <a:off x="106792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0" name="Rectangle 37"/>
            <p:cNvSpPr>
              <a:spLocks noChangeArrowheads="1"/>
            </p:cNvSpPr>
            <p:nvPr/>
          </p:nvSpPr>
          <p:spPr bwMode="auto">
            <a:xfrm>
              <a:off x="106792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1" name="Rectangle 38"/>
            <p:cNvSpPr>
              <a:spLocks noChangeArrowheads="1"/>
            </p:cNvSpPr>
            <p:nvPr/>
          </p:nvSpPr>
          <p:spPr bwMode="auto">
            <a:xfrm>
              <a:off x="695971"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2" name="Rectangle 39"/>
            <p:cNvSpPr>
              <a:spLocks noChangeArrowheads="1"/>
            </p:cNvSpPr>
            <p:nvPr/>
          </p:nvSpPr>
          <p:spPr bwMode="auto">
            <a:xfrm>
              <a:off x="695971"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3" name="Rectangle 40"/>
            <p:cNvSpPr>
              <a:spLocks noChangeArrowheads="1"/>
            </p:cNvSpPr>
            <p:nvPr/>
          </p:nvSpPr>
          <p:spPr bwMode="auto">
            <a:xfrm>
              <a:off x="695971"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4" name="Rectangle 41"/>
            <p:cNvSpPr>
              <a:spLocks noChangeArrowheads="1"/>
            </p:cNvSpPr>
            <p:nvPr/>
          </p:nvSpPr>
          <p:spPr bwMode="auto">
            <a:xfrm>
              <a:off x="74577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5" name="Rectangle 42"/>
            <p:cNvSpPr>
              <a:spLocks noChangeArrowheads="1"/>
            </p:cNvSpPr>
            <p:nvPr/>
          </p:nvSpPr>
          <p:spPr bwMode="auto">
            <a:xfrm>
              <a:off x="74577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Rectangle 43"/>
            <p:cNvSpPr>
              <a:spLocks noChangeArrowheads="1"/>
            </p:cNvSpPr>
            <p:nvPr/>
          </p:nvSpPr>
          <p:spPr bwMode="auto">
            <a:xfrm>
              <a:off x="74577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Rectangle 44"/>
            <p:cNvSpPr>
              <a:spLocks noChangeArrowheads="1"/>
            </p:cNvSpPr>
            <p:nvPr/>
          </p:nvSpPr>
          <p:spPr bwMode="auto">
            <a:xfrm>
              <a:off x="870276"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8" name="Rectangle 45"/>
            <p:cNvSpPr>
              <a:spLocks noChangeArrowheads="1"/>
            </p:cNvSpPr>
            <p:nvPr/>
          </p:nvSpPr>
          <p:spPr bwMode="auto">
            <a:xfrm>
              <a:off x="820474"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9" name="Rectangle 46"/>
            <p:cNvSpPr>
              <a:spLocks noChangeArrowheads="1"/>
            </p:cNvSpPr>
            <p:nvPr/>
          </p:nvSpPr>
          <p:spPr bwMode="auto">
            <a:xfrm>
              <a:off x="870276"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0" name="Rectangle 47"/>
            <p:cNvSpPr>
              <a:spLocks noChangeArrowheads="1"/>
            </p:cNvSpPr>
            <p:nvPr/>
          </p:nvSpPr>
          <p:spPr bwMode="auto">
            <a:xfrm>
              <a:off x="820474"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1" name="Rectangle 48"/>
            <p:cNvSpPr>
              <a:spLocks noChangeArrowheads="1"/>
            </p:cNvSpPr>
            <p:nvPr/>
          </p:nvSpPr>
          <p:spPr bwMode="auto">
            <a:xfrm>
              <a:off x="870276"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Rectangle 49"/>
            <p:cNvSpPr>
              <a:spLocks noChangeArrowheads="1"/>
            </p:cNvSpPr>
            <p:nvPr/>
          </p:nvSpPr>
          <p:spPr bwMode="auto">
            <a:xfrm>
              <a:off x="820474"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Rectangle 50"/>
            <p:cNvSpPr>
              <a:spLocks noChangeArrowheads="1"/>
            </p:cNvSpPr>
            <p:nvPr/>
          </p:nvSpPr>
          <p:spPr bwMode="auto">
            <a:xfrm>
              <a:off x="994779"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Rectangle 51"/>
            <p:cNvSpPr>
              <a:spLocks noChangeArrowheads="1"/>
            </p:cNvSpPr>
            <p:nvPr/>
          </p:nvSpPr>
          <p:spPr bwMode="auto">
            <a:xfrm>
              <a:off x="994779"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Rectangle 52"/>
            <p:cNvSpPr>
              <a:spLocks noChangeArrowheads="1"/>
            </p:cNvSpPr>
            <p:nvPr/>
          </p:nvSpPr>
          <p:spPr bwMode="auto">
            <a:xfrm>
              <a:off x="994779"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Rectangle 53"/>
            <p:cNvSpPr>
              <a:spLocks noChangeArrowheads="1"/>
            </p:cNvSpPr>
            <p:nvPr/>
          </p:nvSpPr>
          <p:spPr bwMode="auto">
            <a:xfrm>
              <a:off x="943422"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Rectangle 54"/>
            <p:cNvSpPr>
              <a:spLocks noChangeArrowheads="1"/>
            </p:cNvSpPr>
            <p:nvPr/>
          </p:nvSpPr>
          <p:spPr bwMode="auto">
            <a:xfrm>
              <a:off x="943422"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Rectangle 55"/>
            <p:cNvSpPr>
              <a:spLocks noChangeArrowheads="1"/>
            </p:cNvSpPr>
            <p:nvPr/>
          </p:nvSpPr>
          <p:spPr bwMode="auto">
            <a:xfrm>
              <a:off x="943422"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Rectangle 56"/>
            <p:cNvSpPr>
              <a:spLocks noChangeArrowheads="1"/>
            </p:cNvSpPr>
            <p:nvPr/>
          </p:nvSpPr>
          <p:spPr bwMode="auto">
            <a:xfrm>
              <a:off x="1117727" y="6287215"/>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0" name="Rectangle 57"/>
            <p:cNvSpPr>
              <a:spLocks noChangeArrowheads="1"/>
            </p:cNvSpPr>
            <p:nvPr/>
          </p:nvSpPr>
          <p:spPr bwMode="auto">
            <a:xfrm>
              <a:off x="106792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Rectangle 58"/>
            <p:cNvSpPr>
              <a:spLocks noChangeArrowheads="1"/>
            </p:cNvSpPr>
            <p:nvPr/>
          </p:nvSpPr>
          <p:spPr bwMode="auto">
            <a:xfrm>
              <a:off x="1117727" y="6189168"/>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Rectangle 59"/>
            <p:cNvSpPr>
              <a:spLocks noChangeArrowheads="1"/>
            </p:cNvSpPr>
            <p:nvPr/>
          </p:nvSpPr>
          <p:spPr bwMode="auto">
            <a:xfrm>
              <a:off x="1117727" y="6238969"/>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Rectangle 60"/>
            <p:cNvSpPr>
              <a:spLocks noChangeArrowheads="1"/>
            </p:cNvSpPr>
            <p:nvPr/>
          </p:nvSpPr>
          <p:spPr bwMode="auto">
            <a:xfrm>
              <a:off x="106792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4" name="Rectangle 61"/>
            <p:cNvSpPr>
              <a:spLocks noChangeArrowheads="1"/>
            </p:cNvSpPr>
            <p:nvPr/>
          </p:nvSpPr>
          <p:spPr bwMode="auto">
            <a:xfrm>
              <a:off x="106792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5" name="Rectangle 62"/>
            <p:cNvSpPr>
              <a:spLocks noChangeArrowheads="1"/>
            </p:cNvSpPr>
            <p:nvPr/>
          </p:nvSpPr>
          <p:spPr bwMode="auto">
            <a:xfrm>
              <a:off x="695971"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6" name="Rectangle 63"/>
            <p:cNvSpPr>
              <a:spLocks noChangeArrowheads="1"/>
            </p:cNvSpPr>
            <p:nvPr/>
          </p:nvSpPr>
          <p:spPr bwMode="auto">
            <a:xfrm>
              <a:off x="695971"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7" name="Rectangle 64"/>
            <p:cNvSpPr>
              <a:spLocks noChangeArrowheads="1"/>
            </p:cNvSpPr>
            <p:nvPr/>
          </p:nvSpPr>
          <p:spPr bwMode="auto">
            <a:xfrm>
              <a:off x="695971"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8" name="Rectangle 65"/>
            <p:cNvSpPr>
              <a:spLocks noChangeArrowheads="1"/>
            </p:cNvSpPr>
            <p:nvPr/>
          </p:nvSpPr>
          <p:spPr bwMode="auto">
            <a:xfrm>
              <a:off x="74577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9" name="Rectangle 66"/>
            <p:cNvSpPr>
              <a:spLocks noChangeArrowheads="1"/>
            </p:cNvSpPr>
            <p:nvPr/>
          </p:nvSpPr>
          <p:spPr bwMode="auto">
            <a:xfrm>
              <a:off x="74577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0" name="Rectangle 67"/>
            <p:cNvSpPr>
              <a:spLocks noChangeArrowheads="1"/>
            </p:cNvSpPr>
            <p:nvPr/>
          </p:nvSpPr>
          <p:spPr bwMode="auto">
            <a:xfrm>
              <a:off x="74577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1" name="Rectangle 68"/>
            <p:cNvSpPr>
              <a:spLocks noChangeArrowheads="1"/>
            </p:cNvSpPr>
            <p:nvPr/>
          </p:nvSpPr>
          <p:spPr bwMode="auto">
            <a:xfrm>
              <a:off x="870276"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2" name="Rectangle 69"/>
            <p:cNvSpPr>
              <a:spLocks noChangeArrowheads="1"/>
            </p:cNvSpPr>
            <p:nvPr/>
          </p:nvSpPr>
          <p:spPr bwMode="auto">
            <a:xfrm>
              <a:off x="820474"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3" name="Rectangle 70"/>
            <p:cNvSpPr>
              <a:spLocks noChangeArrowheads="1"/>
            </p:cNvSpPr>
            <p:nvPr/>
          </p:nvSpPr>
          <p:spPr bwMode="auto">
            <a:xfrm>
              <a:off x="870276"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4" name="Rectangle 71"/>
            <p:cNvSpPr>
              <a:spLocks noChangeArrowheads="1"/>
            </p:cNvSpPr>
            <p:nvPr/>
          </p:nvSpPr>
          <p:spPr bwMode="auto">
            <a:xfrm>
              <a:off x="820474"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5" name="Rectangle 72"/>
            <p:cNvSpPr>
              <a:spLocks noChangeArrowheads="1"/>
            </p:cNvSpPr>
            <p:nvPr/>
          </p:nvSpPr>
          <p:spPr bwMode="auto">
            <a:xfrm>
              <a:off x="870276"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6" name="Rectangle 73"/>
            <p:cNvSpPr>
              <a:spLocks noChangeArrowheads="1"/>
            </p:cNvSpPr>
            <p:nvPr/>
          </p:nvSpPr>
          <p:spPr bwMode="auto">
            <a:xfrm>
              <a:off x="820474"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7" name="Rectangle 74"/>
            <p:cNvSpPr>
              <a:spLocks noChangeArrowheads="1"/>
            </p:cNvSpPr>
            <p:nvPr/>
          </p:nvSpPr>
          <p:spPr bwMode="auto">
            <a:xfrm>
              <a:off x="994779"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Rectangle 75"/>
            <p:cNvSpPr>
              <a:spLocks noChangeArrowheads="1"/>
            </p:cNvSpPr>
            <p:nvPr/>
          </p:nvSpPr>
          <p:spPr bwMode="auto">
            <a:xfrm>
              <a:off x="994779"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Rectangle 76"/>
            <p:cNvSpPr>
              <a:spLocks noChangeArrowheads="1"/>
            </p:cNvSpPr>
            <p:nvPr/>
          </p:nvSpPr>
          <p:spPr bwMode="auto">
            <a:xfrm>
              <a:off x="994779"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0" name="Rectangle 77"/>
            <p:cNvSpPr>
              <a:spLocks noChangeArrowheads="1"/>
            </p:cNvSpPr>
            <p:nvPr/>
          </p:nvSpPr>
          <p:spPr bwMode="auto">
            <a:xfrm>
              <a:off x="943422"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1" name="Rectangle 78"/>
            <p:cNvSpPr>
              <a:spLocks noChangeArrowheads="1"/>
            </p:cNvSpPr>
            <p:nvPr/>
          </p:nvSpPr>
          <p:spPr bwMode="auto">
            <a:xfrm>
              <a:off x="943422"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2" name="Rectangle 79"/>
            <p:cNvSpPr>
              <a:spLocks noChangeArrowheads="1"/>
            </p:cNvSpPr>
            <p:nvPr/>
          </p:nvSpPr>
          <p:spPr bwMode="auto">
            <a:xfrm>
              <a:off x="943422"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3" name="Rectangle 80"/>
            <p:cNvSpPr>
              <a:spLocks noChangeArrowheads="1"/>
            </p:cNvSpPr>
            <p:nvPr/>
          </p:nvSpPr>
          <p:spPr bwMode="auto">
            <a:xfrm>
              <a:off x="1117727" y="6492646"/>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4" name="Rectangle 81"/>
            <p:cNvSpPr>
              <a:spLocks noChangeArrowheads="1"/>
            </p:cNvSpPr>
            <p:nvPr/>
          </p:nvSpPr>
          <p:spPr bwMode="auto">
            <a:xfrm>
              <a:off x="106792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5" name="Rectangle 82"/>
            <p:cNvSpPr>
              <a:spLocks noChangeArrowheads="1"/>
            </p:cNvSpPr>
            <p:nvPr/>
          </p:nvSpPr>
          <p:spPr bwMode="auto">
            <a:xfrm>
              <a:off x="1117727" y="639459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6" name="Rectangle 83"/>
            <p:cNvSpPr>
              <a:spLocks noChangeArrowheads="1"/>
            </p:cNvSpPr>
            <p:nvPr/>
          </p:nvSpPr>
          <p:spPr bwMode="auto">
            <a:xfrm>
              <a:off x="1117727" y="6445957"/>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7" name="Rectangle 84"/>
            <p:cNvSpPr>
              <a:spLocks noChangeArrowheads="1"/>
            </p:cNvSpPr>
            <p:nvPr/>
          </p:nvSpPr>
          <p:spPr bwMode="auto">
            <a:xfrm>
              <a:off x="106792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8" name="Rectangle 85"/>
            <p:cNvSpPr>
              <a:spLocks noChangeArrowheads="1"/>
            </p:cNvSpPr>
            <p:nvPr/>
          </p:nvSpPr>
          <p:spPr bwMode="auto">
            <a:xfrm>
              <a:off x="106792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9" name="Rectangle 86"/>
            <p:cNvSpPr>
              <a:spLocks noChangeArrowheads="1"/>
            </p:cNvSpPr>
            <p:nvPr/>
          </p:nvSpPr>
          <p:spPr bwMode="auto">
            <a:xfrm>
              <a:off x="1805609" y="6081784"/>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0" name="Rectangle 87"/>
            <p:cNvSpPr>
              <a:spLocks noChangeArrowheads="1"/>
            </p:cNvSpPr>
            <p:nvPr/>
          </p:nvSpPr>
          <p:spPr bwMode="auto">
            <a:xfrm>
              <a:off x="1805609" y="5982182"/>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1" name="Rectangle 88"/>
            <p:cNvSpPr>
              <a:spLocks noChangeArrowheads="1"/>
            </p:cNvSpPr>
            <p:nvPr/>
          </p:nvSpPr>
          <p:spPr bwMode="auto">
            <a:xfrm>
              <a:off x="1805609" y="603509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2" name="Rectangle 89"/>
            <p:cNvSpPr>
              <a:spLocks noChangeArrowheads="1"/>
            </p:cNvSpPr>
            <p:nvPr/>
          </p:nvSpPr>
          <p:spPr bwMode="auto">
            <a:xfrm>
              <a:off x="185696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3" name="Rectangle 90"/>
            <p:cNvSpPr>
              <a:spLocks noChangeArrowheads="1"/>
            </p:cNvSpPr>
            <p:nvPr/>
          </p:nvSpPr>
          <p:spPr bwMode="auto">
            <a:xfrm>
              <a:off x="185696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4" name="Rectangle 91"/>
            <p:cNvSpPr>
              <a:spLocks noChangeArrowheads="1"/>
            </p:cNvSpPr>
            <p:nvPr/>
          </p:nvSpPr>
          <p:spPr bwMode="auto">
            <a:xfrm>
              <a:off x="1856965"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5" name="Rectangle 92"/>
            <p:cNvSpPr>
              <a:spLocks noChangeArrowheads="1"/>
            </p:cNvSpPr>
            <p:nvPr/>
          </p:nvSpPr>
          <p:spPr bwMode="auto">
            <a:xfrm>
              <a:off x="1979913"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6" name="Rectangle 93"/>
            <p:cNvSpPr>
              <a:spLocks noChangeArrowheads="1"/>
            </p:cNvSpPr>
            <p:nvPr/>
          </p:nvSpPr>
          <p:spPr bwMode="auto">
            <a:xfrm>
              <a:off x="1930112"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7" name="Rectangle 94"/>
            <p:cNvSpPr>
              <a:spLocks noChangeArrowheads="1"/>
            </p:cNvSpPr>
            <p:nvPr/>
          </p:nvSpPr>
          <p:spPr bwMode="auto">
            <a:xfrm>
              <a:off x="1979913"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8" name="Rectangle 95"/>
            <p:cNvSpPr>
              <a:spLocks noChangeArrowheads="1"/>
            </p:cNvSpPr>
            <p:nvPr/>
          </p:nvSpPr>
          <p:spPr bwMode="auto">
            <a:xfrm>
              <a:off x="1930112"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19" name="Rectangle 96"/>
            <p:cNvSpPr>
              <a:spLocks noChangeArrowheads="1"/>
            </p:cNvSpPr>
            <p:nvPr/>
          </p:nvSpPr>
          <p:spPr bwMode="auto">
            <a:xfrm>
              <a:off x="1979913" y="5914950"/>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0" name="Rectangle 97"/>
            <p:cNvSpPr>
              <a:spLocks noChangeArrowheads="1"/>
            </p:cNvSpPr>
            <p:nvPr/>
          </p:nvSpPr>
          <p:spPr bwMode="auto">
            <a:xfrm>
              <a:off x="1930112" y="5914950"/>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1" name="Rectangle 98"/>
            <p:cNvSpPr>
              <a:spLocks noChangeArrowheads="1"/>
            </p:cNvSpPr>
            <p:nvPr/>
          </p:nvSpPr>
          <p:spPr bwMode="auto">
            <a:xfrm>
              <a:off x="2104417"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2" name="Rectangle 99"/>
            <p:cNvSpPr>
              <a:spLocks noChangeArrowheads="1"/>
            </p:cNvSpPr>
            <p:nvPr/>
          </p:nvSpPr>
          <p:spPr bwMode="auto">
            <a:xfrm>
              <a:off x="2104417"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3" name="Rectangle 100"/>
            <p:cNvSpPr>
              <a:spLocks noChangeArrowheads="1"/>
            </p:cNvSpPr>
            <p:nvPr/>
          </p:nvSpPr>
          <p:spPr bwMode="auto">
            <a:xfrm>
              <a:off x="2496404"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4" name="Rectangle 101"/>
            <p:cNvSpPr>
              <a:spLocks noChangeArrowheads="1"/>
            </p:cNvSpPr>
            <p:nvPr/>
          </p:nvSpPr>
          <p:spPr bwMode="auto">
            <a:xfrm>
              <a:off x="2054615" y="601455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5" name="Rectangle 102"/>
            <p:cNvSpPr>
              <a:spLocks noChangeArrowheads="1"/>
            </p:cNvSpPr>
            <p:nvPr/>
          </p:nvSpPr>
          <p:spPr bwMode="auto">
            <a:xfrm>
              <a:off x="2054615" y="5967864"/>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6" name="Rectangle 103"/>
            <p:cNvSpPr>
              <a:spLocks noChangeArrowheads="1"/>
            </p:cNvSpPr>
            <p:nvPr/>
          </p:nvSpPr>
          <p:spPr bwMode="auto">
            <a:xfrm>
              <a:off x="2446602" y="5655379"/>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7" name="Rectangle 104"/>
            <p:cNvSpPr>
              <a:spLocks noChangeArrowheads="1"/>
            </p:cNvSpPr>
            <p:nvPr/>
          </p:nvSpPr>
          <p:spPr bwMode="auto">
            <a:xfrm>
              <a:off x="2228921" y="601455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8" name="Rectangle 105"/>
            <p:cNvSpPr>
              <a:spLocks noChangeArrowheads="1"/>
            </p:cNvSpPr>
            <p:nvPr/>
          </p:nvSpPr>
          <p:spPr bwMode="auto">
            <a:xfrm>
              <a:off x="2179119" y="601455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29" name="Rectangle 106"/>
            <p:cNvSpPr>
              <a:spLocks noChangeArrowheads="1"/>
            </p:cNvSpPr>
            <p:nvPr/>
          </p:nvSpPr>
          <p:spPr bwMode="auto">
            <a:xfrm>
              <a:off x="2620908" y="5655379"/>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0" name="Rectangle 107"/>
            <p:cNvSpPr>
              <a:spLocks noChangeArrowheads="1"/>
            </p:cNvSpPr>
            <p:nvPr/>
          </p:nvSpPr>
          <p:spPr bwMode="auto">
            <a:xfrm>
              <a:off x="2228921" y="5967864"/>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1" name="Rectangle 108"/>
            <p:cNvSpPr>
              <a:spLocks noChangeArrowheads="1"/>
            </p:cNvSpPr>
            <p:nvPr/>
          </p:nvSpPr>
          <p:spPr bwMode="auto">
            <a:xfrm>
              <a:off x="2179119" y="5967864"/>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2" name="Rectangle 109"/>
            <p:cNvSpPr>
              <a:spLocks noChangeArrowheads="1"/>
            </p:cNvSpPr>
            <p:nvPr/>
          </p:nvSpPr>
          <p:spPr bwMode="auto">
            <a:xfrm>
              <a:off x="2571106" y="565537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3" name="Rectangle 110"/>
            <p:cNvSpPr>
              <a:spLocks noChangeArrowheads="1"/>
            </p:cNvSpPr>
            <p:nvPr/>
          </p:nvSpPr>
          <p:spPr bwMode="auto">
            <a:xfrm>
              <a:off x="1805609" y="6287215"/>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4" name="Rectangle 111"/>
            <p:cNvSpPr>
              <a:spLocks noChangeArrowheads="1"/>
            </p:cNvSpPr>
            <p:nvPr/>
          </p:nvSpPr>
          <p:spPr bwMode="auto">
            <a:xfrm>
              <a:off x="1805609" y="6189168"/>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5" name="Rectangle 112"/>
            <p:cNvSpPr>
              <a:spLocks noChangeArrowheads="1"/>
            </p:cNvSpPr>
            <p:nvPr/>
          </p:nvSpPr>
          <p:spPr bwMode="auto">
            <a:xfrm>
              <a:off x="1805609" y="6238969"/>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6" name="Rectangle 113"/>
            <p:cNvSpPr>
              <a:spLocks noChangeArrowheads="1"/>
            </p:cNvSpPr>
            <p:nvPr/>
          </p:nvSpPr>
          <p:spPr bwMode="auto">
            <a:xfrm>
              <a:off x="185696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7" name="Rectangle 114"/>
            <p:cNvSpPr>
              <a:spLocks noChangeArrowheads="1"/>
            </p:cNvSpPr>
            <p:nvPr/>
          </p:nvSpPr>
          <p:spPr bwMode="auto">
            <a:xfrm>
              <a:off x="185696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8" name="Rectangle 115"/>
            <p:cNvSpPr>
              <a:spLocks noChangeArrowheads="1"/>
            </p:cNvSpPr>
            <p:nvPr/>
          </p:nvSpPr>
          <p:spPr bwMode="auto">
            <a:xfrm>
              <a:off x="185696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39" name="Rectangle 116"/>
            <p:cNvSpPr>
              <a:spLocks noChangeArrowheads="1"/>
            </p:cNvSpPr>
            <p:nvPr/>
          </p:nvSpPr>
          <p:spPr bwMode="auto">
            <a:xfrm>
              <a:off x="1979913"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0" name="Rectangle 117"/>
            <p:cNvSpPr>
              <a:spLocks noChangeArrowheads="1"/>
            </p:cNvSpPr>
            <p:nvPr/>
          </p:nvSpPr>
          <p:spPr bwMode="auto">
            <a:xfrm>
              <a:off x="1930112"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1" name="Rectangle 118"/>
            <p:cNvSpPr>
              <a:spLocks noChangeArrowheads="1"/>
            </p:cNvSpPr>
            <p:nvPr/>
          </p:nvSpPr>
          <p:spPr bwMode="auto">
            <a:xfrm>
              <a:off x="1979913"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2" name="Rectangle 119"/>
            <p:cNvSpPr>
              <a:spLocks noChangeArrowheads="1"/>
            </p:cNvSpPr>
            <p:nvPr/>
          </p:nvSpPr>
          <p:spPr bwMode="auto">
            <a:xfrm>
              <a:off x="1930112"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3" name="Rectangle 120"/>
            <p:cNvSpPr>
              <a:spLocks noChangeArrowheads="1"/>
            </p:cNvSpPr>
            <p:nvPr/>
          </p:nvSpPr>
          <p:spPr bwMode="auto">
            <a:xfrm>
              <a:off x="1979913"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4" name="Rectangle 121"/>
            <p:cNvSpPr>
              <a:spLocks noChangeArrowheads="1"/>
            </p:cNvSpPr>
            <p:nvPr/>
          </p:nvSpPr>
          <p:spPr bwMode="auto">
            <a:xfrm>
              <a:off x="1930112"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5" name="Rectangle 122"/>
            <p:cNvSpPr>
              <a:spLocks noChangeArrowheads="1"/>
            </p:cNvSpPr>
            <p:nvPr/>
          </p:nvSpPr>
          <p:spPr bwMode="auto">
            <a:xfrm>
              <a:off x="2104417"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6" name="Rectangle 123"/>
            <p:cNvSpPr>
              <a:spLocks noChangeArrowheads="1"/>
            </p:cNvSpPr>
            <p:nvPr/>
          </p:nvSpPr>
          <p:spPr bwMode="auto">
            <a:xfrm>
              <a:off x="2104417"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7" name="Rectangle 124"/>
            <p:cNvSpPr>
              <a:spLocks noChangeArrowheads="1"/>
            </p:cNvSpPr>
            <p:nvPr/>
          </p:nvSpPr>
          <p:spPr bwMode="auto">
            <a:xfrm>
              <a:off x="2104417"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8" name="Rectangle 125"/>
            <p:cNvSpPr>
              <a:spLocks noChangeArrowheads="1"/>
            </p:cNvSpPr>
            <p:nvPr/>
          </p:nvSpPr>
          <p:spPr bwMode="auto">
            <a:xfrm>
              <a:off x="2054615" y="6219983"/>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49" name="Rectangle 126"/>
            <p:cNvSpPr>
              <a:spLocks noChangeArrowheads="1"/>
            </p:cNvSpPr>
            <p:nvPr/>
          </p:nvSpPr>
          <p:spPr bwMode="auto">
            <a:xfrm>
              <a:off x="2054615" y="6171737"/>
              <a:ext cx="38908"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0" name="Rectangle 127"/>
            <p:cNvSpPr>
              <a:spLocks noChangeArrowheads="1"/>
            </p:cNvSpPr>
            <p:nvPr/>
          </p:nvSpPr>
          <p:spPr bwMode="auto">
            <a:xfrm>
              <a:off x="2054615" y="6121936"/>
              <a:ext cx="38908"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1" name="Rectangle 128"/>
            <p:cNvSpPr>
              <a:spLocks noChangeArrowheads="1"/>
            </p:cNvSpPr>
            <p:nvPr/>
          </p:nvSpPr>
          <p:spPr bwMode="auto">
            <a:xfrm>
              <a:off x="2228921" y="6219983"/>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2" name="Rectangle 129"/>
            <p:cNvSpPr>
              <a:spLocks noChangeArrowheads="1"/>
            </p:cNvSpPr>
            <p:nvPr/>
          </p:nvSpPr>
          <p:spPr bwMode="auto">
            <a:xfrm>
              <a:off x="2179119" y="6219983"/>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3" name="Rectangle 130"/>
            <p:cNvSpPr>
              <a:spLocks noChangeArrowheads="1"/>
            </p:cNvSpPr>
            <p:nvPr/>
          </p:nvSpPr>
          <p:spPr bwMode="auto">
            <a:xfrm>
              <a:off x="2228921" y="6121936"/>
              <a:ext cx="42020"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4" name="Rectangle 131"/>
            <p:cNvSpPr>
              <a:spLocks noChangeArrowheads="1"/>
            </p:cNvSpPr>
            <p:nvPr/>
          </p:nvSpPr>
          <p:spPr bwMode="auto">
            <a:xfrm>
              <a:off x="2228921" y="6171737"/>
              <a:ext cx="42020"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5" name="Rectangle 132"/>
            <p:cNvSpPr>
              <a:spLocks noChangeArrowheads="1"/>
            </p:cNvSpPr>
            <p:nvPr/>
          </p:nvSpPr>
          <p:spPr bwMode="auto">
            <a:xfrm>
              <a:off x="2179119" y="6171737"/>
              <a:ext cx="40464" cy="373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6" name="Rectangle 133"/>
            <p:cNvSpPr>
              <a:spLocks noChangeArrowheads="1"/>
            </p:cNvSpPr>
            <p:nvPr/>
          </p:nvSpPr>
          <p:spPr bwMode="auto">
            <a:xfrm>
              <a:off x="2179119" y="6121936"/>
              <a:ext cx="40464" cy="420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7" name="Rectangle 134"/>
            <p:cNvSpPr>
              <a:spLocks noChangeArrowheads="1"/>
            </p:cNvSpPr>
            <p:nvPr/>
          </p:nvSpPr>
          <p:spPr bwMode="auto">
            <a:xfrm>
              <a:off x="1805609" y="6492646"/>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8" name="Rectangle 135"/>
            <p:cNvSpPr>
              <a:spLocks noChangeArrowheads="1"/>
            </p:cNvSpPr>
            <p:nvPr/>
          </p:nvSpPr>
          <p:spPr bwMode="auto">
            <a:xfrm>
              <a:off x="1805609" y="6394599"/>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59" name="Rectangle 136"/>
            <p:cNvSpPr>
              <a:spLocks noChangeArrowheads="1"/>
            </p:cNvSpPr>
            <p:nvPr/>
          </p:nvSpPr>
          <p:spPr bwMode="auto">
            <a:xfrm>
              <a:off x="1805609" y="6445957"/>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0" name="Rectangle 137"/>
            <p:cNvSpPr>
              <a:spLocks noChangeArrowheads="1"/>
            </p:cNvSpPr>
            <p:nvPr/>
          </p:nvSpPr>
          <p:spPr bwMode="auto">
            <a:xfrm>
              <a:off x="185696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1" name="Rectangle 138"/>
            <p:cNvSpPr>
              <a:spLocks noChangeArrowheads="1"/>
            </p:cNvSpPr>
            <p:nvPr/>
          </p:nvSpPr>
          <p:spPr bwMode="auto">
            <a:xfrm>
              <a:off x="185696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2" name="Rectangle 139"/>
            <p:cNvSpPr>
              <a:spLocks noChangeArrowheads="1"/>
            </p:cNvSpPr>
            <p:nvPr/>
          </p:nvSpPr>
          <p:spPr bwMode="auto">
            <a:xfrm>
              <a:off x="185696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3" name="Rectangle 140"/>
            <p:cNvSpPr>
              <a:spLocks noChangeArrowheads="1"/>
            </p:cNvSpPr>
            <p:nvPr/>
          </p:nvSpPr>
          <p:spPr bwMode="auto">
            <a:xfrm>
              <a:off x="1979913"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4" name="Rectangle 141"/>
            <p:cNvSpPr>
              <a:spLocks noChangeArrowheads="1"/>
            </p:cNvSpPr>
            <p:nvPr/>
          </p:nvSpPr>
          <p:spPr bwMode="auto">
            <a:xfrm>
              <a:off x="1930112"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5" name="Rectangle 142"/>
            <p:cNvSpPr>
              <a:spLocks noChangeArrowheads="1"/>
            </p:cNvSpPr>
            <p:nvPr/>
          </p:nvSpPr>
          <p:spPr bwMode="auto">
            <a:xfrm>
              <a:off x="1979913"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6" name="Rectangle 143"/>
            <p:cNvSpPr>
              <a:spLocks noChangeArrowheads="1"/>
            </p:cNvSpPr>
            <p:nvPr/>
          </p:nvSpPr>
          <p:spPr bwMode="auto">
            <a:xfrm>
              <a:off x="1930112"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7" name="Rectangle 144"/>
            <p:cNvSpPr>
              <a:spLocks noChangeArrowheads="1"/>
            </p:cNvSpPr>
            <p:nvPr/>
          </p:nvSpPr>
          <p:spPr bwMode="auto">
            <a:xfrm>
              <a:off x="1979913"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8" name="Rectangle 145"/>
            <p:cNvSpPr>
              <a:spLocks noChangeArrowheads="1"/>
            </p:cNvSpPr>
            <p:nvPr/>
          </p:nvSpPr>
          <p:spPr bwMode="auto">
            <a:xfrm>
              <a:off x="1930112"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69" name="Rectangle 146"/>
            <p:cNvSpPr>
              <a:spLocks noChangeArrowheads="1"/>
            </p:cNvSpPr>
            <p:nvPr/>
          </p:nvSpPr>
          <p:spPr bwMode="auto">
            <a:xfrm>
              <a:off x="2104417"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0" name="Rectangle 147"/>
            <p:cNvSpPr>
              <a:spLocks noChangeArrowheads="1"/>
            </p:cNvSpPr>
            <p:nvPr/>
          </p:nvSpPr>
          <p:spPr bwMode="auto">
            <a:xfrm>
              <a:off x="2104417"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1" name="Rectangle 148"/>
            <p:cNvSpPr>
              <a:spLocks noChangeArrowheads="1"/>
            </p:cNvSpPr>
            <p:nvPr/>
          </p:nvSpPr>
          <p:spPr bwMode="auto">
            <a:xfrm>
              <a:off x="2104417"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2" name="Rectangle 149"/>
            <p:cNvSpPr>
              <a:spLocks noChangeArrowheads="1"/>
            </p:cNvSpPr>
            <p:nvPr/>
          </p:nvSpPr>
          <p:spPr bwMode="auto">
            <a:xfrm>
              <a:off x="2054615" y="6425414"/>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3" name="Rectangle 150"/>
            <p:cNvSpPr>
              <a:spLocks noChangeArrowheads="1"/>
            </p:cNvSpPr>
            <p:nvPr/>
          </p:nvSpPr>
          <p:spPr bwMode="auto">
            <a:xfrm>
              <a:off x="2054615" y="6378725"/>
              <a:ext cx="38908"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4" name="Rectangle 151"/>
            <p:cNvSpPr>
              <a:spLocks noChangeArrowheads="1"/>
            </p:cNvSpPr>
            <p:nvPr/>
          </p:nvSpPr>
          <p:spPr bwMode="auto">
            <a:xfrm>
              <a:off x="2054615" y="6327367"/>
              <a:ext cx="38908"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5" name="Rectangle 152"/>
            <p:cNvSpPr>
              <a:spLocks noChangeArrowheads="1"/>
            </p:cNvSpPr>
            <p:nvPr/>
          </p:nvSpPr>
          <p:spPr bwMode="auto">
            <a:xfrm>
              <a:off x="2228921" y="6425414"/>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6" name="Rectangle 153"/>
            <p:cNvSpPr>
              <a:spLocks noChangeArrowheads="1"/>
            </p:cNvSpPr>
            <p:nvPr/>
          </p:nvSpPr>
          <p:spPr bwMode="auto">
            <a:xfrm>
              <a:off x="2179119" y="6425414"/>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7" name="Rectangle 154"/>
            <p:cNvSpPr>
              <a:spLocks noChangeArrowheads="1"/>
            </p:cNvSpPr>
            <p:nvPr/>
          </p:nvSpPr>
          <p:spPr bwMode="auto">
            <a:xfrm>
              <a:off x="2228921" y="6327367"/>
              <a:ext cx="42020"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8" name="Rectangle 155"/>
            <p:cNvSpPr>
              <a:spLocks noChangeArrowheads="1"/>
            </p:cNvSpPr>
            <p:nvPr/>
          </p:nvSpPr>
          <p:spPr bwMode="auto">
            <a:xfrm>
              <a:off x="2228921" y="6378725"/>
              <a:ext cx="42020"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79" name="Rectangle 156"/>
            <p:cNvSpPr>
              <a:spLocks noChangeArrowheads="1"/>
            </p:cNvSpPr>
            <p:nvPr/>
          </p:nvSpPr>
          <p:spPr bwMode="auto">
            <a:xfrm>
              <a:off x="2179119" y="6378725"/>
              <a:ext cx="40464" cy="35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0" name="Rectangle 157"/>
            <p:cNvSpPr>
              <a:spLocks noChangeArrowheads="1"/>
            </p:cNvSpPr>
            <p:nvPr/>
          </p:nvSpPr>
          <p:spPr bwMode="auto">
            <a:xfrm>
              <a:off x="2179119" y="6327367"/>
              <a:ext cx="40464" cy="404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1" name="Rectangle 158"/>
            <p:cNvSpPr>
              <a:spLocks noChangeArrowheads="1"/>
            </p:cNvSpPr>
            <p:nvPr/>
          </p:nvSpPr>
          <p:spPr bwMode="auto">
            <a:xfrm>
              <a:off x="1088157" y="5256949"/>
              <a:ext cx="782816" cy="152983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2" name="Rectangle 159"/>
            <p:cNvSpPr>
              <a:spLocks noChangeArrowheads="1"/>
            </p:cNvSpPr>
            <p:nvPr/>
          </p:nvSpPr>
          <p:spPr bwMode="auto">
            <a:xfrm>
              <a:off x="1088157" y="5256949"/>
              <a:ext cx="782816" cy="152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3" name="Rectangle 160"/>
            <p:cNvSpPr>
              <a:spLocks noChangeArrowheads="1"/>
            </p:cNvSpPr>
            <p:nvPr/>
          </p:nvSpPr>
          <p:spPr bwMode="auto">
            <a:xfrm>
              <a:off x="1047694" y="5225823"/>
              <a:ext cx="863743" cy="311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4" name="Rectangle 161"/>
            <p:cNvSpPr>
              <a:spLocks noChangeArrowheads="1"/>
            </p:cNvSpPr>
            <p:nvPr/>
          </p:nvSpPr>
          <p:spPr bwMode="auto">
            <a:xfrm>
              <a:off x="135272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5" name="Rectangle 162"/>
            <p:cNvSpPr>
              <a:spLocks noChangeArrowheads="1"/>
            </p:cNvSpPr>
            <p:nvPr/>
          </p:nvSpPr>
          <p:spPr bwMode="auto">
            <a:xfrm>
              <a:off x="135272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6" name="Rectangle 163"/>
            <p:cNvSpPr>
              <a:spLocks noChangeArrowheads="1"/>
            </p:cNvSpPr>
            <p:nvPr/>
          </p:nvSpPr>
          <p:spPr bwMode="auto">
            <a:xfrm>
              <a:off x="124223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7" name="Rectangle 164"/>
            <p:cNvSpPr>
              <a:spLocks noChangeArrowheads="1"/>
            </p:cNvSpPr>
            <p:nvPr/>
          </p:nvSpPr>
          <p:spPr bwMode="auto">
            <a:xfrm>
              <a:off x="124223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8" name="Rectangle 165"/>
            <p:cNvSpPr>
              <a:spLocks noChangeArrowheads="1"/>
            </p:cNvSpPr>
            <p:nvPr/>
          </p:nvSpPr>
          <p:spPr bwMode="auto">
            <a:xfrm>
              <a:off x="1629747"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89" name="Rectangle 166"/>
            <p:cNvSpPr>
              <a:spLocks noChangeArrowheads="1"/>
            </p:cNvSpPr>
            <p:nvPr/>
          </p:nvSpPr>
          <p:spPr bwMode="auto">
            <a:xfrm>
              <a:off x="1629747"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0" name="Rectangle 167"/>
            <p:cNvSpPr>
              <a:spLocks noChangeArrowheads="1"/>
            </p:cNvSpPr>
            <p:nvPr/>
          </p:nvSpPr>
          <p:spPr bwMode="auto">
            <a:xfrm>
              <a:off x="1519251" y="6587579"/>
              <a:ext cx="102715" cy="19920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1" name="Rectangle 168"/>
            <p:cNvSpPr>
              <a:spLocks noChangeArrowheads="1"/>
            </p:cNvSpPr>
            <p:nvPr/>
          </p:nvSpPr>
          <p:spPr bwMode="auto">
            <a:xfrm>
              <a:off x="1519251" y="6587579"/>
              <a:ext cx="102715" cy="19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2" name="Oval 169"/>
            <p:cNvSpPr>
              <a:spLocks noChangeArrowheads="1"/>
            </p:cNvSpPr>
            <p:nvPr/>
          </p:nvSpPr>
          <p:spPr bwMode="auto">
            <a:xfrm>
              <a:off x="893621"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3" name="Oval 170"/>
            <p:cNvSpPr>
              <a:spLocks noChangeArrowheads="1"/>
            </p:cNvSpPr>
            <p:nvPr/>
          </p:nvSpPr>
          <p:spPr bwMode="auto">
            <a:xfrm>
              <a:off x="97299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4" name="Rectangle 171"/>
            <p:cNvSpPr>
              <a:spLocks noChangeArrowheads="1"/>
            </p:cNvSpPr>
            <p:nvPr/>
          </p:nvSpPr>
          <p:spPr bwMode="auto">
            <a:xfrm>
              <a:off x="90295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5" name="Freeform 172"/>
            <p:cNvSpPr>
              <a:spLocks/>
            </p:cNvSpPr>
            <p:nvPr/>
          </p:nvSpPr>
          <p:spPr bwMode="auto">
            <a:xfrm>
              <a:off x="90295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6" name="Rectangle 173"/>
            <p:cNvSpPr>
              <a:spLocks noChangeArrowheads="1"/>
            </p:cNvSpPr>
            <p:nvPr/>
          </p:nvSpPr>
          <p:spPr bwMode="auto">
            <a:xfrm>
              <a:off x="93252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7" name="Freeform 174"/>
            <p:cNvSpPr>
              <a:spLocks/>
            </p:cNvSpPr>
            <p:nvPr/>
          </p:nvSpPr>
          <p:spPr bwMode="auto">
            <a:xfrm>
              <a:off x="885839"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2" y="71"/>
                    <a:pt x="52" y="56"/>
                  </a:cubicBezTo>
                  <a:cubicBezTo>
                    <a:pt x="52" y="46"/>
                    <a:pt x="47"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8" name="Oval 175"/>
            <p:cNvSpPr>
              <a:spLocks noChangeArrowheads="1"/>
            </p:cNvSpPr>
            <p:nvPr/>
          </p:nvSpPr>
          <p:spPr bwMode="auto">
            <a:xfrm>
              <a:off x="750441"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9" name="Oval 176"/>
            <p:cNvSpPr>
              <a:spLocks noChangeArrowheads="1"/>
            </p:cNvSpPr>
            <p:nvPr/>
          </p:nvSpPr>
          <p:spPr bwMode="auto">
            <a:xfrm>
              <a:off x="82825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0" name="Rectangle 177"/>
            <p:cNvSpPr>
              <a:spLocks noChangeArrowheads="1"/>
            </p:cNvSpPr>
            <p:nvPr/>
          </p:nvSpPr>
          <p:spPr bwMode="auto">
            <a:xfrm>
              <a:off x="761335"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1" name="Freeform 178"/>
            <p:cNvSpPr>
              <a:spLocks/>
            </p:cNvSpPr>
            <p:nvPr/>
          </p:nvSpPr>
          <p:spPr bwMode="auto">
            <a:xfrm>
              <a:off x="761335" y="6666637"/>
              <a:ext cx="77815" cy="76258"/>
            </a:xfrm>
            <a:custGeom>
              <a:avLst/>
              <a:gdLst>
                <a:gd name="T0" fmla="*/ 46 w 50"/>
                <a:gd name="T1" fmla="*/ 49 h 49"/>
                <a:gd name="T2" fmla="*/ 3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3"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2" name="Rectangle 179"/>
            <p:cNvSpPr>
              <a:spLocks noChangeArrowheads="1"/>
            </p:cNvSpPr>
            <p:nvPr/>
          </p:nvSpPr>
          <p:spPr bwMode="auto">
            <a:xfrm>
              <a:off x="789349"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3" name="Freeform 180"/>
            <p:cNvSpPr>
              <a:spLocks/>
            </p:cNvSpPr>
            <p:nvPr/>
          </p:nvSpPr>
          <p:spPr bwMode="auto">
            <a:xfrm>
              <a:off x="744216" y="6451869"/>
              <a:ext cx="112053"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9" y="30"/>
                    <a:pt x="14" y="33"/>
                  </a:cubicBezTo>
                  <a:cubicBezTo>
                    <a:pt x="5"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4" name="Oval 181"/>
            <p:cNvSpPr>
              <a:spLocks noChangeArrowheads="1"/>
            </p:cNvSpPr>
            <p:nvPr/>
          </p:nvSpPr>
          <p:spPr bwMode="auto">
            <a:xfrm>
              <a:off x="2098192"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5" name="Oval 182"/>
            <p:cNvSpPr>
              <a:spLocks noChangeArrowheads="1"/>
            </p:cNvSpPr>
            <p:nvPr/>
          </p:nvSpPr>
          <p:spPr bwMode="auto">
            <a:xfrm>
              <a:off x="2176006"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6" name="Rectangle 183"/>
            <p:cNvSpPr>
              <a:spLocks noChangeArrowheads="1"/>
            </p:cNvSpPr>
            <p:nvPr/>
          </p:nvSpPr>
          <p:spPr bwMode="auto">
            <a:xfrm>
              <a:off x="2107529"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7" name="Freeform 184"/>
            <p:cNvSpPr>
              <a:spLocks/>
            </p:cNvSpPr>
            <p:nvPr/>
          </p:nvSpPr>
          <p:spPr bwMode="auto">
            <a:xfrm>
              <a:off x="2107529" y="6666637"/>
              <a:ext cx="77815" cy="76258"/>
            </a:xfrm>
            <a:custGeom>
              <a:avLst/>
              <a:gdLst>
                <a:gd name="T0" fmla="*/ 47 w 50"/>
                <a:gd name="T1" fmla="*/ 49 h 49"/>
                <a:gd name="T2" fmla="*/ 4 w 50"/>
                <a:gd name="T3" fmla="*/ 49 h 49"/>
                <a:gd name="T4" fmla="*/ 0 w 50"/>
                <a:gd name="T5" fmla="*/ 0 h 49"/>
                <a:gd name="T6" fmla="*/ 50 w 50"/>
                <a:gd name="T7" fmla="*/ 0 h 49"/>
                <a:gd name="T8" fmla="*/ 47 w 50"/>
                <a:gd name="T9" fmla="*/ 49 h 49"/>
              </a:gdLst>
              <a:ahLst/>
              <a:cxnLst>
                <a:cxn ang="0">
                  <a:pos x="T0" y="T1"/>
                </a:cxn>
                <a:cxn ang="0">
                  <a:pos x="T2" y="T3"/>
                </a:cxn>
                <a:cxn ang="0">
                  <a:pos x="T4" y="T5"/>
                </a:cxn>
                <a:cxn ang="0">
                  <a:pos x="T6" y="T7"/>
                </a:cxn>
                <a:cxn ang="0">
                  <a:pos x="T8" y="T9"/>
                </a:cxn>
              </a:cxnLst>
              <a:rect l="0" t="0" r="r" b="b"/>
              <a:pathLst>
                <a:path w="50" h="49">
                  <a:moveTo>
                    <a:pt x="47" y="49"/>
                  </a:moveTo>
                  <a:lnTo>
                    <a:pt x="4" y="49"/>
                  </a:lnTo>
                  <a:lnTo>
                    <a:pt x="0" y="0"/>
                  </a:lnTo>
                  <a:lnTo>
                    <a:pt x="50" y="0"/>
                  </a:lnTo>
                  <a:lnTo>
                    <a:pt x="47"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8" name="Rectangle 185"/>
            <p:cNvSpPr>
              <a:spLocks noChangeArrowheads="1"/>
            </p:cNvSpPr>
            <p:nvPr/>
          </p:nvSpPr>
          <p:spPr bwMode="auto">
            <a:xfrm>
              <a:off x="2137098" y="6618392"/>
              <a:ext cx="20232"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09" name="Freeform 186"/>
            <p:cNvSpPr>
              <a:spLocks/>
            </p:cNvSpPr>
            <p:nvPr/>
          </p:nvSpPr>
          <p:spPr bwMode="auto">
            <a:xfrm>
              <a:off x="2088854" y="6451869"/>
              <a:ext cx="116722" cy="182086"/>
            </a:xfrm>
            <a:custGeom>
              <a:avLst/>
              <a:gdLst>
                <a:gd name="T0" fmla="*/ 39 w 53"/>
                <a:gd name="T1" fmla="*/ 33 h 83"/>
                <a:gd name="T2" fmla="*/ 45 w 53"/>
                <a:gd name="T3" fmla="*/ 19 h 83"/>
                <a:gd name="T4" fmla="*/ 26 w 53"/>
                <a:gd name="T5" fmla="*/ 0 h 83"/>
                <a:gd name="T6" fmla="*/ 7 w 53"/>
                <a:gd name="T7" fmla="*/ 19 h 83"/>
                <a:gd name="T8" fmla="*/ 14 w 53"/>
                <a:gd name="T9" fmla="*/ 33 h 83"/>
                <a:gd name="T10" fmla="*/ 0 w 53"/>
                <a:gd name="T11" fmla="*/ 56 h 83"/>
                <a:gd name="T12" fmla="*/ 26 w 53"/>
                <a:gd name="T13" fmla="*/ 83 h 83"/>
                <a:gd name="T14" fmla="*/ 53 w 53"/>
                <a:gd name="T15" fmla="*/ 56 h 83"/>
                <a:gd name="T16" fmla="*/ 39 w 53"/>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3">
                  <a:moveTo>
                    <a:pt x="39" y="33"/>
                  </a:moveTo>
                  <a:cubicBezTo>
                    <a:pt x="43" y="30"/>
                    <a:pt x="45" y="24"/>
                    <a:pt x="45" y="19"/>
                  </a:cubicBezTo>
                  <a:cubicBezTo>
                    <a:pt x="45" y="8"/>
                    <a:pt x="37" y="0"/>
                    <a:pt x="26" y="0"/>
                  </a:cubicBezTo>
                  <a:cubicBezTo>
                    <a:pt x="16" y="0"/>
                    <a:pt x="7" y="8"/>
                    <a:pt x="7" y="19"/>
                  </a:cubicBezTo>
                  <a:cubicBezTo>
                    <a:pt x="7" y="24"/>
                    <a:pt x="10" y="30"/>
                    <a:pt x="14" y="33"/>
                  </a:cubicBezTo>
                  <a:cubicBezTo>
                    <a:pt x="6" y="38"/>
                    <a:pt x="0" y="46"/>
                    <a:pt x="0" y="56"/>
                  </a:cubicBezTo>
                  <a:cubicBezTo>
                    <a:pt x="0" y="71"/>
                    <a:pt x="12" y="83"/>
                    <a:pt x="26" y="83"/>
                  </a:cubicBezTo>
                  <a:cubicBezTo>
                    <a:pt x="41" y="83"/>
                    <a:pt x="53" y="71"/>
                    <a:pt x="53" y="56"/>
                  </a:cubicBezTo>
                  <a:cubicBezTo>
                    <a:pt x="53" y="46"/>
                    <a:pt x="47" y="38"/>
                    <a:pt x="39"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0" name="Oval 187"/>
            <p:cNvSpPr>
              <a:spLocks noChangeArrowheads="1"/>
            </p:cNvSpPr>
            <p:nvPr/>
          </p:nvSpPr>
          <p:spPr bwMode="auto">
            <a:xfrm>
              <a:off x="1955012" y="6646405"/>
              <a:ext cx="18676"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1" name="Oval 188"/>
            <p:cNvSpPr>
              <a:spLocks noChangeArrowheads="1"/>
            </p:cNvSpPr>
            <p:nvPr/>
          </p:nvSpPr>
          <p:spPr bwMode="auto">
            <a:xfrm>
              <a:off x="2032827" y="6646405"/>
              <a:ext cx="20232" cy="20231"/>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2" name="Rectangle 189"/>
            <p:cNvSpPr>
              <a:spLocks noChangeArrowheads="1"/>
            </p:cNvSpPr>
            <p:nvPr/>
          </p:nvSpPr>
          <p:spPr bwMode="auto">
            <a:xfrm>
              <a:off x="1965906" y="6646405"/>
              <a:ext cx="77815" cy="2023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3" name="Freeform 190"/>
            <p:cNvSpPr>
              <a:spLocks/>
            </p:cNvSpPr>
            <p:nvPr/>
          </p:nvSpPr>
          <p:spPr bwMode="auto">
            <a:xfrm>
              <a:off x="1965906" y="6666637"/>
              <a:ext cx="77815" cy="76258"/>
            </a:xfrm>
            <a:custGeom>
              <a:avLst/>
              <a:gdLst>
                <a:gd name="T0" fmla="*/ 46 w 50"/>
                <a:gd name="T1" fmla="*/ 49 h 49"/>
                <a:gd name="T2" fmla="*/ 2 w 50"/>
                <a:gd name="T3" fmla="*/ 49 h 49"/>
                <a:gd name="T4" fmla="*/ 0 w 50"/>
                <a:gd name="T5" fmla="*/ 0 h 49"/>
                <a:gd name="T6" fmla="*/ 50 w 50"/>
                <a:gd name="T7" fmla="*/ 0 h 49"/>
                <a:gd name="T8" fmla="*/ 46 w 50"/>
                <a:gd name="T9" fmla="*/ 49 h 49"/>
              </a:gdLst>
              <a:ahLst/>
              <a:cxnLst>
                <a:cxn ang="0">
                  <a:pos x="T0" y="T1"/>
                </a:cxn>
                <a:cxn ang="0">
                  <a:pos x="T2" y="T3"/>
                </a:cxn>
                <a:cxn ang="0">
                  <a:pos x="T4" y="T5"/>
                </a:cxn>
                <a:cxn ang="0">
                  <a:pos x="T6" y="T7"/>
                </a:cxn>
                <a:cxn ang="0">
                  <a:pos x="T8" y="T9"/>
                </a:cxn>
              </a:cxnLst>
              <a:rect l="0" t="0" r="r" b="b"/>
              <a:pathLst>
                <a:path w="50" h="49">
                  <a:moveTo>
                    <a:pt x="46" y="49"/>
                  </a:moveTo>
                  <a:lnTo>
                    <a:pt x="2" y="49"/>
                  </a:lnTo>
                  <a:lnTo>
                    <a:pt x="0" y="0"/>
                  </a:lnTo>
                  <a:lnTo>
                    <a:pt x="50" y="0"/>
                  </a:lnTo>
                  <a:lnTo>
                    <a:pt x="46" y="49"/>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4" name="Rectangle 191"/>
            <p:cNvSpPr>
              <a:spLocks noChangeArrowheads="1"/>
            </p:cNvSpPr>
            <p:nvPr/>
          </p:nvSpPr>
          <p:spPr bwMode="auto">
            <a:xfrm>
              <a:off x="1993920" y="6618392"/>
              <a:ext cx="21788" cy="280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5" name="Freeform 192"/>
            <p:cNvSpPr>
              <a:spLocks/>
            </p:cNvSpPr>
            <p:nvPr/>
          </p:nvSpPr>
          <p:spPr bwMode="auto">
            <a:xfrm>
              <a:off x="1947230" y="6451869"/>
              <a:ext cx="113610" cy="182086"/>
            </a:xfrm>
            <a:custGeom>
              <a:avLst/>
              <a:gdLst>
                <a:gd name="T0" fmla="*/ 38 w 52"/>
                <a:gd name="T1" fmla="*/ 33 h 83"/>
                <a:gd name="T2" fmla="*/ 45 w 52"/>
                <a:gd name="T3" fmla="*/ 19 h 83"/>
                <a:gd name="T4" fmla="*/ 26 w 52"/>
                <a:gd name="T5" fmla="*/ 0 h 83"/>
                <a:gd name="T6" fmla="*/ 7 w 52"/>
                <a:gd name="T7" fmla="*/ 19 h 83"/>
                <a:gd name="T8" fmla="*/ 14 w 52"/>
                <a:gd name="T9" fmla="*/ 33 h 83"/>
                <a:gd name="T10" fmla="*/ 0 w 52"/>
                <a:gd name="T11" fmla="*/ 56 h 83"/>
                <a:gd name="T12" fmla="*/ 26 w 52"/>
                <a:gd name="T13" fmla="*/ 83 h 83"/>
                <a:gd name="T14" fmla="*/ 52 w 52"/>
                <a:gd name="T15" fmla="*/ 56 h 83"/>
                <a:gd name="T16" fmla="*/ 38 w 52"/>
                <a:gd name="T1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3">
                  <a:moveTo>
                    <a:pt x="38" y="33"/>
                  </a:moveTo>
                  <a:cubicBezTo>
                    <a:pt x="42" y="30"/>
                    <a:pt x="45" y="24"/>
                    <a:pt x="45" y="19"/>
                  </a:cubicBezTo>
                  <a:cubicBezTo>
                    <a:pt x="45" y="8"/>
                    <a:pt x="36" y="0"/>
                    <a:pt x="26" y="0"/>
                  </a:cubicBezTo>
                  <a:cubicBezTo>
                    <a:pt x="15" y="0"/>
                    <a:pt x="7" y="8"/>
                    <a:pt x="7" y="19"/>
                  </a:cubicBezTo>
                  <a:cubicBezTo>
                    <a:pt x="7" y="24"/>
                    <a:pt x="10" y="30"/>
                    <a:pt x="14" y="33"/>
                  </a:cubicBezTo>
                  <a:cubicBezTo>
                    <a:pt x="6" y="38"/>
                    <a:pt x="0" y="46"/>
                    <a:pt x="0" y="56"/>
                  </a:cubicBezTo>
                  <a:cubicBezTo>
                    <a:pt x="0" y="71"/>
                    <a:pt x="11" y="83"/>
                    <a:pt x="26" y="83"/>
                  </a:cubicBezTo>
                  <a:cubicBezTo>
                    <a:pt x="40" y="83"/>
                    <a:pt x="52" y="71"/>
                    <a:pt x="52" y="56"/>
                  </a:cubicBezTo>
                  <a:cubicBezTo>
                    <a:pt x="52" y="46"/>
                    <a:pt x="46" y="38"/>
                    <a:pt x="38" y="3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6" name="Rectangle 193"/>
            <p:cNvSpPr>
              <a:spLocks noChangeArrowheads="1"/>
            </p:cNvSpPr>
            <p:nvPr/>
          </p:nvSpPr>
          <p:spPr bwMode="auto">
            <a:xfrm>
              <a:off x="1088157" y="6424169"/>
              <a:ext cx="782816" cy="133841"/>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7" name="Rectangle 194"/>
            <p:cNvSpPr>
              <a:spLocks noChangeArrowheads="1"/>
            </p:cNvSpPr>
            <p:nvPr/>
          </p:nvSpPr>
          <p:spPr bwMode="auto">
            <a:xfrm>
              <a:off x="1088157" y="6424169"/>
              <a:ext cx="782816" cy="13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8" name="Rectangle 195"/>
            <p:cNvSpPr>
              <a:spLocks noChangeArrowheads="1"/>
            </p:cNvSpPr>
            <p:nvPr/>
          </p:nvSpPr>
          <p:spPr bwMode="auto">
            <a:xfrm>
              <a:off x="1878753" y="5454598"/>
              <a:ext cx="130729" cy="8933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19" name="Rectangle 196"/>
            <p:cNvSpPr>
              <a:spLocks noChangeArrowheads="1"/>
            </p:cNvSpPr>
            <p:nvPr/>
          </p:nvSpPr>
          <p:spPr bwMode="auto">
            <a:xfrm>
              <a:off x="1220442" y="585767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0" name="Rectangle 197"/>
            <p:cNvSpPr>
              <a:spLocks noChangeArrowheads="1"/>
            </p:cNvSpPr>
            <p:nvPr/>
          </p:nvSpPr>
          <p:spPr bwMode="auto">
            <a:xfrm>
              <a:off x="1148852"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1" name="Rectangle 198"/>
            <p:cNvSpPr>
              <a:spLocks noChangeArrowheads="1"/>
            </p:cNvSpPr>
            <p:nvPr/>
          </p:nvSpPr>
          <p:spPr bwMode="auto">
            <a:xfrm>
              <a:off x="1148852"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2" name="Rectangle 199"/>
            <p:cNvSpPr>
              <a:spLocks noChangeArrowheads="1"/>
            </p:cNvSpPr>
            <p:nvPr/>
          </p:nvSpPr>
          <p:spPr bwMode="auto">
            <a:xfrm>
              <a:off x="1148852"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3" name="Rectangle 200"/>
            <p:cNvSpPr>
              <a:spLocks noChangeArrowheads="1"/>
            </p:cNvSpPr>
            <p:nvPr/>
          </p:nvSpPr>
          <p:spPr bwMode="auto">
            <a:xfrm>
              <a:off x="1220442" y="5997745"/>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4" name="Rectangle 201"/>
            <p:cNvSpPr>
              <a:spLocks noChangeArrowheads="1"/>
            </p:cNvSpPr>
            <p:nvPr/>
          </p:nvSpPr>
          <p:spPr bwMode="auto">
            <a:xfrm>
              <a:off x="1220442" y="5932380"/>
              <a:ext cx="54471"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5" name="Rectangle 202"/>
            <p:cNvSpPr>
              <a:spLocks noChangeArrowheads="1"/>
            </p:cNvSpPr>
            <p:nvPr/>
          </p:nvSpPr>
          <p:spPr bwMode="auto">
            <a:xfrm>
              <a:off x="139630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6" name="Rectangle 203"/>
            <p:cNvSpPr>
              <a:spLocks noChangeArrowheads="1"/>
            </p:cNvSpPr>
            <p:nvPr/>
          </p:nvSpPr>
          <p:spPr bwMode="auto">
            <a:xfrm>
              <a:off x="132471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7" name="Rectangle 204"/>
            <p:cNvSpPr>
              <a:spLocks noChangeArrowheads="1"/>
            </p:cNvSpPr>
            <p:nvPr/>
          </p:nvSpPr>
          <p:spPr bwMode="auto">
            <a:xfrm>
              <a:off x="1396303" y="5997745"/>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8" name="Rectangle 206"/>
            <p:cNvSpPr>
              <a:spLocks noChangeArrowheads="1"/>
            </p:cNvSpPr>
            <p:nvPr/>
          </p:nvSpPr>
          <p:spPr bwMode="auto">
            <a:xfrm>
              <a:off x="1324713" y="5932380"/>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29" name="Rectangle 207"/>
            <p:cNvSpPr>
              <a:spLocks noChangeArrowheads="1"/>
            </p:cNvSpPr>
            <p:nvPr/>
          </p:nvSpPr>
          <p:spPr bwMode="auto">
            <a:xfrm>
              <a:off x="139630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0" name="Rectangle 208"/>
            <p:cNvSpPr>
              <a:spLocks noChangeArrowheads="1"/>
            </p:cNvSpPr>
            <p:nvPr/>
          </p:nvSpPr>
          <p:spPr bwMode="auto">
            <a:xfrm>
              <a:off x="1324713" y="585767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1" name="Rectangle 209"/>
            <p:cNvSpPr>
              <a:spLocks noChangeArrowheads="1"/>
            </p:cNvSpPr>
            <p:nvPr/>
          </p:nvSpPr>
          <p:spPr bwMode="auto">
            <a:xfrm>
              <a:off x="157372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2" name="Rectangle 210"/>
            <p:cNvSpPr>
              <a:spLocks noChangeArrowheads="1"/>
            </p:cNvSpPr>
            <p:nvPr/>
          </p:nvSpPr>
          <p:spPr bwMode="auto">
            <a:xfrm>
              <a:off x="157372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3" name="Rectangle 211"/>
            <p:cNvSpPr>
              <a:spLocks noChangeArrowheads="1"/>
            </p:cNvSpPr>
            <p:nvPr/>
          </p:nvSpPr>
          <p:spPr bwMode="auto">
            <a:xfrm>
              <a:off x="157372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4" name="Rectangle 212"/>
            <p:cNvSpPr>
              <a:spLocks noChangeArrowheads="1"/>
            </p:cNvSpPr>
            <p:nvPr/>
          </p:nvSpPr>
          <p:spPr bwMode="auto">
            <a:xfrm>
              <a:off x="1502130" y="5997745"/>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5" name="Rectangle 213"/>
            <p:cNvSpPr>
              <a:spLocks noChangeArrowheads="1"/>
            </p:cNvSpPr>
            <p:nvPr/>
          </p:nvSpPr>
          <p:spPr bwMode="auto">
            <a:xfrm>
              <a:off x="1502130" y="5932380"/>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6" name="Rectangle 214"/>
            <p:cNvSpPr>
              <a:spLocks noChangeArrowheads="1"/>
            </p:cNvSpPr>
            <p:nvPr/>
          </p:nvSpPr>
          <p:spPr bwMode="auto">
            <a:xfrm>
              <a:off x="1502130" y="585767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7" name="Rectangle 215"/>
            <p:cNvSpPr>
              <a:spLocks noChangeArrowheads="1"/>
            </p:cNvSpPr>
            <p:nvPr/>
          </p:nvSpPr>
          <p:spPr bwMode="auto">
            <a:xfrm>
              <a:off x="174958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8" name="Rectangle 216"/>
            <p:cNvSpPr>
              <a:spLocks noChangeArrowheads="1"/>
            </p:cNvSpPr>
            <p:nvPr/>
          </p:nvSpPr>
          <p:spPr bwMode="auto">
            <a:xfrm>
              <a:off x="1677992" y="5997745"/>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39" name="Rectangle 217"/>
            <p:cNvSpPr>
              <a:spLocks noChangeArrowheads="1"/>
            </p:cNvSpPr>
            <p:nvPr/>
          </p:nvSpPr>
          <p:spPr bwMode="auto">
            <a:xfrm>
              <a:off x="174958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0" name="Rectangle 218"/>
            <p:cNvSpPr>
              <a:spLocks noChangeArrowheads="1"/>
            </p:cNvSpPr>
            <p:nvPr/>
          </p:nvSpPr>
          <p:spPr bwMode="auto">
            <a:xfrm>
              <a:off x="174958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1" name="Rectangle 219"/>
            <p:cNvSpPr>
              <a:spLocks noChangeArrowheads="1"/>
            </p:cNvSpPr>
            <p:nvPr/>
          </p:nvSpPr>
          <p:spPr bwMode="auto">
            <a:xfrm>
              <a:off x="1677992" y="5932380"/>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2" name="Rectangle 220"/>
            <p:cNvSpPr>
              <a:spLocks noChangeArrowheads="1"/>
            </p:cNvSpPr>
            <p:nvPr/>
          </p:nvSpPr>
          <p:spPr bwMode="auto">
            <a:xfrm>
              <a:off x="1677992" y="585767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3" name="Rectangle 221"/>
            <p:cNvSpPr>
              <a:spLocks noChangeArrowheads="1"/>
            </p:cNvSpPr>
            <p:nvPr/>
          </p:nvSpPr>
          <p:spPr bwMode="auto">
            <a:xfrm>
              <a:off x="1220442" y="5575989"/>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4" name="Rectangle 222"/>
            <p:cNvSpPr>
              <a:spLocks noChangeArrowheads="1"/>
            </p:cNvSpPr>
            <p:nvPr/>
          </p:nvSpPr>
          <p:spPr bwMode="auto">
            <a:xfrm>
              <a:off x="1148852"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5" name="Rectangle 223"/>
            <p:cNvSpPr>
              <a:spLocks noChangeArrowheads="1"/>
            </p:cNvSpPr>
            <p:nvPr/>
          </p:nvSpPr>
          <p:spPr bwMode="auto">
            <a:xfrm>
              <a:off x="1148852"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6" name="Rectangle 224"/>
            <p:cNvSpPr>
              <a:spLocks noChangeArrowheads="1"/>
            </p:cNvSpPr>
            <p:nvPr/>
          </p:nvSpPr>
          <p:spPr bwMode="auto">
            <a:xfrm>
              <a:off x="1148852"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7" name="Rectangle 225"/>
            <p:cNvSpPr>
              <a:spLocks noChangeArrowheads="1"/>
            </p:cNvSpPr>
            <p:nvPr/>
          </p:nvSpPr>
          <p:spPr bwMode="auto">
            <a:xfrm>
              <a:off x="1220442" y="5717612"/>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8" name="Rectangle 226"/>
            <p:cNvSpPr>
              <a:spLocks noChangeArrowheads="1"/>
            </p:cNvSpPr>
            <p:nvPr/>
          </p:nvSpPr>
          <p:spPr bwMode="auto">
            <a:xfrm>
              <a:off x="1220442" y="5650691"/>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49" name="Rectangle 227"/>
            <p:cNvSpPr>
              <a:spLocks noChangeArrowheads="1"/>
            </p:cNvSpPr>
            <p:nvPr/>
          </p:nvSpPr>
          <p:spPr bwMode="auto">
            <a:xfrm>
              <a:off x="139630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0" name="Rectangle 228"/>
            <p:cNvSpPr>
              <a:spLocks noChangeArrowheads="1"/>
            </p:cNvSpPr>
            <p:nvPr/>
          </p:nvSpPr>
          <p:spPr bwMode="auto">
            <a:xfrm>
              <a:off x="132471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1" name="Rectangle 229"/>
            <p:cNvSpPr>
              <a:spLocks noChangeArrowheads="1"/>
            </p:cNvSpPr>
            <p:nvPr/>
          </p:nvSpPr>
          <p:spPr bwMode="auto">
            <a:xfrm>
              <a:off x="1396303" y="5717612"/>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2" name="Rectangle 230"/>
            <p:cNvSpPr>
              <a:spLocks noChangeArrowheads="1"/>
            </p:cNvSpPr>
            <p:nvPr/>
          </p:nvSpPr>
          <p:spPr bwMode="auto">
            <a:xfrm>
              <a:off x="1324713" y="5650691"/>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3" name="Rectangle 231"/>
            <p:cNvSpPr>
              <a:spLocks noChangeArrowheads="1"/>
            </p:cNvSpPr>
            <p:nvPr/>
          </p:nvSpPr>
          <p:spPr bwMode="auto">
            <a:xfrm>
              <a:off x="139630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4" name="Rectangle 232"/>
            <p:cNvSpPr>
              <a:spLocks noChangeArrowheads="1"/>
            </p:cNvSpPr>
            <p:nvPr/>
          </p:nvSpPr>
          <p:spPr bwMode="auto">
            <a:xfrm>
              <a:off x="1324713" y="5575989"/>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5" name="Rectangle 233"/>
            <p:cNvSpPr>
              <a:spLocks noChangeArrowheads="1"/>
            </p:cNvSpPr>
            <p:nvPr/>
          </p:nvSpPr>
          <p:spPr bwMode="auto">
            <a:xfrm>
              <a:off x="157372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6" name="Rectangle 234"/>
            <p:cNvSpPr>
              <a:spLocks noChangeArrowheads="1"/>
            </p:cNvSpPr>
            <p:nvPr/>
          </p:nvSpPr>
          <p:spPr bwMode="auto">
            <a:xfrm>
              <a:off x="157372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7" name="Rectangle 235"/>
            <p:cNvSpPr>
              <a:spLocks noChangeArrowheads="1"/>
            </p:cNvSpPr>
            <p:nvPr/>
          </p:nvSpPr>
          <p:spPr bwMode="auto">
            <a:xfrm>
              <a:off x="157372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8" name="Rectangle 236"/>
            <p:cNvSpPr>
              <a:spLocks noChangeArrowheads="1"/>
            </p:cNvSpPr>
            <p:nvPr/>
          </p:nvSpPr>
          <p:spPr bwMode="auto">
            <a:xfrm>
              <a:off x="1502130" y="5717612"/>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59" name="Rectangle 237"/>
            <p:cNvSpPr>
              <a:spLocks noChangeArrowheads="1"/>
            </p:cNvSpPr>
            <p:nvPr/>
          </p:nvSpPr>
          <p:spPr bwMode="auto">
            <a:xfrm>
              <a:off x="1502130" y="5650691"/>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0" name="Rectangle 238"/>
            <p:cNvSpPr>
              <a:spLocks noChangeArrowheads="1"/>
            </p:cNvSpPr>
            <p:nvPr/>
          </p:nvSpPr>
          <p:spPr bwMode="auto">
            <a:xfrm>
              <a:off x="1502130" y="5575989"/>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1" name="Rectangle 239"/>
            <p:cNvSpPr>
              <a:spLocks noChangeArrowheads="1"/>
            </p:cNvSpPr>
            <p:nvPr/>
          </p:nvSpPr>
          <p:spPr bwMode="auto">
            <a:xfrm>
              <a:off x="174958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2" name="Rectangle 240"/>
            <p:cNvSpPr>
              <a:spLocks noChangeArrowheads="1"/>
            </p:cNvSpPr>
            <p:nvPr/>
          </p:nvSpPr>
          <p:spPr bwMode="auto">
            <a:xfrm>
              <a:off x="1677992" y="5717612"/>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3" name="Rectangle 241"/>
            <p:cNvSpPr>
              <a:spLocks noChangeArrowheads="1"/>
            </p:cNvSpPr>
            <p:nvPr/>
          </p:nvSpPr>
          <p:spPr bwMode="auto">
            <a:xfrm>
              <a:off x="174958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4" name="Rectangle 242"/>
            <p:cNvSpPr>
              <a:spLocks noChangeArrowheads="1"/>
            </p:cNvSpPr>
            <p:nvPr/>
          </p:nvSpPr>
          <p:spPr bwMode="auto">
            <a:xfrm>
              <a:off x="174958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5" name="Rectangle 243"/>
            <p:cNvSpPr>
              <a:spLocks noChangeArrowheads="1"/>
            </p:cNvSpPr>
            <p:nvPr/>
          </p:nvSpPr>
          <p:spPr bwMode="auto">
            <a:xfrm>
              <a:off x="1677992" y="5650691"/>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6" name="Rectangle 244"/>
            <p:cNvSpPr>
              <a:spLocks noChangeArrowheads="1"/>
            </p:cNvSpPr>
            <p:nvPr/>
          </p:nvSpPr>
          <p:spPr bwMode="auto">
            <a:xfrm>
              <a:off x="1677992" y="5575989"/>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7" name="Rectangle 245"/>
            <p:cNvSpPr>
              <a:spLocks noChangeArrowheads="1"/>
            </p:cNvSpPr>
            <p:nvPr/>
          </p:nvSpPr>
          <p:spPr bwMode="auto">
            <a:xfrm>
              <a:off x="1220442" y="5303638"/>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8" name="Rectangle 246"/>
            <p:cNvSpPr>
              <a:spLocks noChangeArrowheads="1"/>
            </p:cNvSpPr>
            <p:nvPr/>
          </p:nvSpPr>
          <p:spPr bwMode="auto">
            <a:xfrm>
              <a:off x="1148852"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9" name="Rectangle 247"/>
            <p:cNvSpPr>
              <a:spLocks noChangeArrowheads="1"/>
            </p:cNvSpPr>
            <p:nvPr/>
          </p:nvSpPr>
          <p:spPr bwMode="auto">
            <a:xfrm>
              <a:off x="1148852"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0" name="Rectangle 248"/>
            <p:cNvSpPr>
              <a:spLocks noChangeArrowheads="1"/>
            </p:cNvSpPr>
            <p:nvPr/>
          </p:nvSpPr>
          <p:spPr bwMode="auto">
            <a:xfrm>
              <a:off x="1148852"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1" name="Rectangle 249"/>
            <p:cNvSpPr>
              <a:spLocks noChangeArrowheads="1"/>
            </p:cNvSpPr>
            <p:nvPr/>
          </p:nvSpPr>
          <p:spPr bwMode="auto">
            <a:xfrm>
              <a:off x="1220442" y="5445260"/>
              <a:ext cx="54471"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2" name="Rectangle 250"/>
            <p:cNvSpPr>
              <a:spLocks noChangeArrowheads="1"/>
            </p:cNvSpPr>
            <p:nvPr/>
          </p:nvSpPr>
          <p:spPr bwMode="auto">
            <a:xfrm>
              <a:off x="1220442" y="5378340"/>
              <a:ext cx="54471"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3" name="Rectangle 251"/>
            <p:cNvSpPr>
              <a:spLocks noChangeArrowheads="1"/>
            </p:cNvSpPr>
            <p:nvPr/>
          </p:nvSpPr>
          <p:spPr bwMode="auto">
            <a:xfrm>
              <a:off x="139630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4" name="Rectangle 252"/>
            <p:cNvSpPr>
              <a:spLocks noChangeArrowheads="1"/>
            </p:cNvSpPr>
            <p:nvPr/>
          </p:nvSpPr>
          <p:spPr bwMode="auto">
            <a:xfrm>
              <a:off x="132471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5" name="Rectangle 253"/>
            <p:cNvSpPr>
              <a:spLocks noChangeArrowheads="1"/>
            </p:cNvSpPr>
            <p:nvPr/>
          </p:nvSpPr>
          <p:spPr bwMode="auto">
            <a:xfrm>
              <a:off x="1396303" y="5445260"/>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6" name="Rectangle 254"/>
            <p:cNvSpPr>
              <a:spLocks noChangeArrowheads="1"/>
            </p:cNvSpPr>
            <p:nvPr/>
          </p:nvSpPr>
          <p:spPr bwMode="auto">
            <a:xfrm>
              <a:off x="1324713" y="5378340"/>
              <a:ext cx="57583"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7" name="Rectangle 255"/>
            <p:cNvSpPr>
              <a:spLocks noChangeArrowheads="1"/>
            </p:cNvSpPr>
            <p:nvPr/>
          </p:nvSpPr>
          <p:spPr bwMode="auto">
            <a:xfrm>
              <a:off x="139630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8" name="Rectangle 256"/>
            <p:cNvSpPr>
              <a:spLocks noChangeArrowheads="1"/>
            </p:cNvSpPr>
            <p:nvPr/>
          </p:nvSpPr>
          <p:spPr bwMode="auto">
            <a:xfrm>
              <a:off x="1324713" y="5303638"/>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9" name="Rectangle 257"/>
            <p:cNvSpPr>
              <a:spLocks noChangeArrowheads="1"/>
            </p:cNvSpPr>
            <p:nvPr/>
          </p:nvSpPr>
          <p:spPr bwMode="auto">
            <a:xfrm>
              <a:off x="157372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0" name="Rectangle 258"/>
            <p:cNvSpPr>
              <a:spLocks noChangeArrowheads="1"/>
            </p:cNvSpPr>
            <p:nvPr/>
          </p:nvSpPr>
          <p:spPr bwMode="auto">
            <a:xfrm>
              <a:off x="157372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1" name="Rectangle 259"/>
            <p:cNvSpPr>
              <a:spLocks noChangeArrowheads="1"/>
            </p:cNvSpPr>
            <p:nvPr/>
          </p:nvSpPr>
          <p:spPr bwMode="auto">
            <a:xfrm>
              <a:off x="157372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2" name="Rectangle 260"/>
            <p:cNvSpPr>
              <a:spLocks noChangeArrowheads="1"/>
            </p:cNvSpPr>
            <p:nvPr/>
          </p:nvSpPr>
          <p:spPr bwMode="auto">
            <a:xfrm>
              <a:off x="1502130" y="5445260"/>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3" name="Rectangle 261"/>
            <p:cNvSpPr>
              <a:spLocks noChangeArrowheads="1"/>
            </p:cNvSpPr>
            <p:nvPr/>
          </p:nvSpPr>
          <p:spPr bwMode="auto">
            <a:xfrm>
              <a:off x="1502130" y="5378340"/>
              <a:ext cx="56027" cy="529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4" name="Rectangle 262"/>
            <p:cNvSpPr>
              <a:spLocks noChangeArrowheads="1"/>
            </p:cNvSpPr>
            <p:nvPr/>
          </p:nvSpPr>
          <p:spPr bwMode="auto">
            <a:xfrm>
              <a:off x="1502130" y="5303638"/>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5" name="Rectangle 263"/>
            <p:cNvSpPr>
              <a:spLocks noChangeArrowheads="1"/>
            </p:cNvSpPr>
            <p:nvPr/>
          </p:nvSpPr>
          <p:spPr bwMode="auto">
            <a:xfrm>
              <a:off x="174958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6" name="Rectangle 264"/>
            <p:cNvSpPr>
              <a:spLocks noChangeArrowheads="1"/>
            </p:cNvSpPr>
            <p:nvPr/>
          </p:nvSpPr>
          <p:spPr bwMode="auto">
            <a:xfrm>
              <a:off x="1677992" y="5445260"/>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7" name="Rectangle 265"/>
            <p:cNvSpPr>
              <a:spLocks noChangeArrowheads="1"/>
            </p:cNvSpPr>
            <p:nvPr/>
          </p:nvSpPr>
          <p:spPr bwMode="auto">
            <a:xfrm>
              <a:off x="174958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8" name="Rectangle 266"/>
            <p:cNvSpPr>
              <a:spLocks noChangeArrowheads="1"/>
            </p:cNvSpPr>
            <p:nvPr/>
          </p:nvSpPr>
          <p:spPr bwMode="auto">
            <a:xfrm>
              <a:off x="174958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9" name="Rectangle 267"/>
            <p:cNvSpPr>
              <a:spLocks noChangeArrowheads="1"/>
            </p:cNvSpPr>
            <p:nvPr/>
          </p:nvSpPr>
          <p:spPr bwMode="auto">
            <a:xfrm>
              <a:off x="1677992" y="5378340"/>
              <a:ext cx="56027" cy="52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0" name="Rectangle 268"/>
            <p:cNvSpPr>
              <a:spLocks noChangeArrowheads="1"/>
            </p:cNvSpPr>
            <p:nvPr/>
          </p:nvSpPr>
          <p:spPr bwMode="auto">
            <a:xfrm>
              <a:off x="1677992" y="5303638"/>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1" name="Rectangle 269"/>
            <p:cNvSpPr>
              <a:spLocks noChangeArrowheads="1"/>
            </p:cNvSpPr>
            <p:nvPr/>
          </p:nvSpPr>
          <p:spPr bwMode="auto">
            <a:xfrm>
              <a:off x="1148852" y="6276321"/>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2" name="Rectangle 270"/>
            <p:cNvSpPr>
              <a:spLocks noChangeArrowheads="1"/>
            </p:cNvSpPr>
            <p:nvPr/>
          </p:nvSpPr>
          <p:spPr bwMode="auto">
            <a:xfrm>
              <a:off x="1148852" y="6136254"/>
              <a:ext cx="56027"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3" name="Rectangle 271"/>
            <p:cNvSpPr>
              <a:spLocks noChangeArrowheads="1"/>
            </p:cNvSpPr>
            <p:nvPr/>
          </p:nvSpPr>
          <p:spPr bwMode="auto">
            <a:xfrm>
              <a:off x="1148852" y="6210956"/>
              <a:ext cx="56027"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4" name="Rectangle 272"/>
            <p:cNvSpPr>
              <a:spLocks noChangeArrowheads="1"/>
            </p:cNvSpPr>
            <p:nvPr/>
          </p:nvSpPr>
          <p:spPr bwMode="auto">
            <a:xfrm>
              <a:off x="1220442" y="6276321"/>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5" name="Rectangle 273"/>
            <p:cNvSpPr>
              <a:spLocks noChangeArrowheads="1"/>
            </p:cNvSpPr>
            <p:nvPr/>
          </p:nvSpPr>
          <p:spPr bwMode="auto">
            <a:xfrm>
              <a:off x="1220442" y="6210956"/>
              <a:ext cx="54471" cy="498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6" name="Rectangle 274"/>
            <p:cNvSpPr>
              <a:spLocks noChangeArrowheads="1"/>
            </p:cNvSpPr>
            <p:nvPr/>
          </p:nvSpPr>
          <p:spPr bwMode="auto">
            <a:xfrm>
              <a:off x="1220442" y="6136254"/>
              <a:ext cx="54471" cy="591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7" name="Rectangle 275"/>
            <p:cNvSpPr>
              <a:spLocks noChangeArrowheads="1"/>
            </p:cNvSpPr>
            <p:nvPr/>
          </p:nvSpPr>
          <p:spPr bwMode="auto">
            <a:xfrm>
              <a:off x="139630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8" name="Rectangle 276"/>
            <p:cNvSpPr>
              <a:spLocks noChangeArrowheads="1"/>
            </p:cNvSpPr>
            <p:nvPr/>
          </p:nvSpPr>
          <p:spPr bwMode="auto">
            <a:xfrm>
              <a:off x="132471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99" name="Rectangle 277"/>
            <p:cNvSpPr>
              <a:spLocks noChangeArrowheads="1"/>
            </p:cNvSpPr>
            <p:nvPr/>
          </p:nvSpPr>
          <p:spPr bwMode="auto">
            <a:xfrm>
              <a:off x="1396303" y="6276321"/>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0" name="Rectangle 278"/>
            <p:cNvSpPr>
              <a:spLocks noChangeArrowheads="1"/>
            </p:cNvSpPr>
            <p:nvPr/>
          </p:nvSpPr>
          <p:spPr bwMode="auto">
            <a:xfrm>
              <a:off x="1324713" y="6210956"/>
              <a:ext cx="57583"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1" name="Rectangle 279"/>
            <p:cNvSpPr>
              <a:spLocks noChangeArrowheads="1"/>
            </p:cNvSpPr>
            <p:nvPr/>
          </p:nvSpPr>
          <p:spPr bwMode="auto">
            <a:xfrm>
              <a:off x="139630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2" name="Rectangle 280"/>
            <p:cNvSpPr>
              <a:spLocks noChangeArrowheads="1"/>
            </p:cNvSpPr>
            <p:nvPr/>
          </p:nvSpPr>
          <p:spPr bwMode="auto">
            <a:xfrm>
              <a:off x="1324713" y="6136254"/>
              <a:ext cx="57583"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3" name="Rectangle 281"/>
            <p:cNvSpPr>
              <a:spLocks noChangeArrowheads="1"/>
            </p:cNvSpPr>
            <p:nvPr/>
          </p:nvSpPr>
          <p:spPr bwMode="auto">
            <a:xfrm>
              <a:off x="157372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4" name="Rectangle 282"/>
            <p:cNvSpPr>
              <a:spLocks noChangeArrowheads="1"/>
            </p:cNvSpPr>
            <p:nvPr/>
          </p:nvSpPr>
          <p:spPr bwMode="auto">
            <a:xfrm>
              <a:off x="157372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5" name="Rectangle 283"/>
            <p:cNvSpPr>
              <a:spLocks noChangeArrowheads="1"/>
            </p:cNvSpPr>
            <p:nvPr/>
          </p:nvSpPr>
          <p:spPr bwMode="auto">
            <a:xfrm>
              <a:off x="157372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6" name="Rectangle 284"/>
            <p:cNvSpPr>
              <a:spLocks noChangeArrowheads="1"/>
            </p:cNvSpPr>
            <p:nvPr/>
          </p:nvSpPr>
          <p:spPr bwMode="auto">
            <a:xfrm>
              <a:off x="1502130"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7" name="Rectangle 285"/>
            <p:cNvSpPr>
              <a:spLocks noChangeArrowheads="1"/>
            </p:cNvSpPr>
            <p:nvPr/>
          </p:nvSpPr>
          <p:spPr bwMode="auto">
            <a:xfrm>
              <a:off x="1502130"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8" name="Rectangle 286"/>
            <p:cNvSpPr>
              <a:spLocks noChangeArrowheads="1"/>
            </p:cNvSpPr>
            <p:nvPr/>
          </p:nvSpPr>
          <p:spPr bwMode="auto">
            <a:xfrm>
              <a:off x="1502130"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09" name="Rectangle 287"/>
            <p:cNvSpPr>
              <a:spLocks noChangeArrowheads="1"/>
            </p:cNvSpPr>
            <p:nvPr/>
          </p:nvSpPr>
          <p:spPr bwMode="auto">
            <a:xfrm>
              <a:off x="174958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0" name="Rectangle 288"/>
            <p:cNvSpPr>
              <a:spLocks noChangeArrowheads="1"/>
            </p:cNvSpPr>
            <p:nvPr/>
          </p:nvSpPr>
          <p:spPr bwMode="auto">
            <a:xfrm>
              <a:off x="1677992" y="6276321"/>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1" name="Rectangle 289"/>
            <p:cNvSpPr>
              <a:spLocks noChangeArrowheads="1"/>
            </p:cNvSpPr>
            <p:nvPr/>
          </p:nvSpPr>
          <p:spPr bwMode="auto">
            <a:xfrm>
              <a:off x="174958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2" name="Rectangle 290"/>
            <p:cNvSpPr>
              <a:spLocks noChangeArrowheads="1"/>
            </p:cNvSpPr>
            <p:nvPr/>
          </p:nvSpPr>
          <p:spPr bwMode="auto">
            <a:xfrm>
              <a:off x="174958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3" name="Rectangle 291"/>
            <p:cNvSpPr>
              <a:spLocks noChangeArrowheads="1"/>
            </p:cNvSpPr>
            <p:nvPr/>
          </p:nvSpPr>
          <p:spPr bwMode="auto">
            <a:xfrm>
              <a:off x="1677992" y="6210956"/>
              <a:ext cx="56027" cy="4980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4" name="Rectangle 292"/>
            <p:cNvSpPr>
              <a:spLocks noChangeArrowheads="1"/>
            </p:cNvSpPr>
            <p:nvPr/>
          </p:nvSpPr>
          <p:spPr bwMode="auto">
            <a:xfrm>
              <a:off x="1677992" y="6136254"/>
              <a:ext cx="56027" cy="5913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5" name="Rectangle 293"/>
            <p:cNvSpPr>
              <a:spLocks noChangeArrowheads="1"/>
            </p:cNvSpPr>
            <p:nvPr/>
          </p:nvSpPr>
          <p:spPr bwMode="auto">
            <a:xfrm>
              <a:off x="1257794"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6" name="Rectangle 294"/>
            <p:cNvSpPr>
              <a:spLocks noChangeArrowheads="1"/>
            </p:cNvSpPr>
            <p:nvPr/>
          </p:nvSpPr>
          <p:spPr bwMode="auto">
            <a:xfrm>
              <a:off x="1257794"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7" name="Rectangle 295"/>
            <p:cNvSpPr>
              <a:spLocks noChangeArrowheads="1"/>
            </p:cNvSpPr>
            <p:nvPr/>
          </p:nvSpPr>
          <p:spPr bwMode="auto">
            <a:xfrm>
              <a:off x="1257794"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8" name="Rectangle 296"/>
            <p:cNvSpPr>
              <a:spLocks noChangeArrowheads="1"/>
            </p:cNvSpPr>
            <p:nvPr/>
          </p:nvSpPr>
          <p:spPr bwMode="auto">
            <a:xfrm>
              <a:off x="136829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9" name="Rectangle 297"/>
            <p:cNvSpPr>
              <a:spLocks noChangeArrowheads="1"/>
            </p:cNvSpPr>
            <p:nvPr/>
          </p:nvSpPr>
          <p:spPr bwMode="auto">
            <a:xfrm>
              <a:off x="136829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0" name="Rectangle 298"/>
            <p:cNvSpPr>
              <a:spLocks noChangeArrowheads="1"/>
            </p:cNvSpPr>
            <p:nvPr/>
          </p:nvSpPr>
          <p:spPr bwMode="auto">
            <a:xfrm>
              <a:off x="136829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1" name="Rectangle 299"/>
            <p:cNvSpPr>
              <a:spLocks noChangeArrowheads="1"/>
            </p:cNvSpPr>
            <p:nvPr/>
          </p:nvSpPr>
          <p:spPr bwMode="auto">
            <a:xfrm>
              <a:off x="1531701" y="6604699"/>
              <a:ext cx="74702"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2" name="Rectangle 300"/>
            <p:cNvSpPr>
              <a:spLocks noChangeArrowheads="1"/>
            </p:cNvSpPr>
            <p:nvPr/>
          </p:nvSpPr>
          <p:spPr bwMode="auto">
            <a:xfrm>
              <a:off x="1531701" y="6604699"/>
              <a:ext cx="74702"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3" name="Rectangle 301"/>
            <p:cNvSpPr>
              <a:spLocks noChangeArrowheads="1"/>
            </p:cNvSpPr>
            <p:nvPr/>
          </p:nvSpPr>
          <p:spPr bwMode="auto">
            <a:xfrm>
              <a:off x="1531701" y="6696520"/>
              <a:ext cx="74702"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4" name="Rectangle 302"/>
            <p:cNvSpPr>
              <a:spLocks noChangeArrowheads="1"/>
            </p:cNvSpPr>
            <p:nvPr/>
          </p:nvSpPr>
          <p:spPr bwMode="auto">
            <a:xfrm>
              <a:off x="1645310" y="6604699"/>
              <a:ext cx="71589" cy="74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5" name="Rectangle 303"/>
            <p:cNvSpPr>
              <a:spLocks noChangeArrowheads="1"/>
            </p:cNvSpPr>
            <p:nvPr/>
          </p:nvSpPr>
          <p:spPr bwMode="auto">
            <a:xfrm>
              <a:off x="1645310" y="6604699"/>
              <a:ext cx="71589" cy="7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6" name="Rectangle 304"/>
            <p:cNvSpPr>
              <a:spLocks noChangeArrowheads="1"/>
            </p:cNvSpPr>
            <p:nvPr/>
          </p:nvSpPr>
          <p:spPr bwMode="auto">
            <a:xfrm>
              <a:off x="1645310" y="6696520"/>
              <a:ext cx="71589" cy="715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7" name="Rectangle 305"/>
            <p:cNvSpPr>
              <a:spLocks noChangeArrowheads="1"/>
            </p:cNvSpPr>
            <p:nvPr/>
          </p:nvSpPr>
          <p:spPr bwMode="auto">
            <a:xfrm>
              <a:off x="1088157" y="6490779"/>
              <a:ext cx="1557" cy="71589"/>
            </a:xfrm>
            <a:prstGeom prst="rect">
              <a:avLst/>
            </a:prstGeom>
            <a:solidFill>
              <a:srgbClr val="7F5B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8" name="Rectangle 306"/>
            <p:cNvSpPr>
              <a:spLocks noChangeArrowheads="1"/>
            </p:cNvSpPr>
            <p:nvPr/>
          </p:nvSpPr>
          <p:spPr bwMode="auto">
            <a:xfrm>
              <a:off x="1088157" y="6490779"/>
              <a:ext cx="1557" cy="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29" name="Freeform 307"/>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close/>
                </a:path>
              </a:pathLst>
            </a:custGeom>
            <a:solidFill>
              <a:srgbClr val="813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0" name="Freeform 308"/>
            <p:cNvSpPr>
              <a:spLocks/>
            </p:cNvSpPr>
            <p:nvPr/>
          </p:nvSpPr>
          <p:spPr bwMode="auto">
            <a:xfrm>
              <a:off x="1088157" y="6558011"/>
              <a:ext cx="782816" cy="71589"/>
            </a:xfrm>
            <a:custGeom>
              <a:avLst/>
              <a:gdLst>
                <a:gd name="T0" fmla="*/ 503 w 503"/>
                <a:gd name="T1" fmla="*/ 0 h 46"/>
                <a:gd name="T2" fmla="*/ 503 w 503"/>
                <a:gd name="T3" fmla="*/ 0 h 46"/>
                <a:gd name="T4" fmla="*/ 0 w 503"/>
                <a:gd name="T5" fmla="*/ 0 h 46"/>
                <a:gd name="T6" fmla="*/ 0 w 503"/>
                <a:gd name="T7" fmla="*/ 46 h 46"/>
                <a:gd name="T8" fmla="*/ 99 w 503"/>
                <a:gd name="T9" fmla="*/ 46 h 46"/>
                <a:gd name="T10" fmla="*/ 99 w 503"/>
                <a:gd name="T11" fmla="*/ 19 h 46"/>
                <a:gd name="T12" fmla="*/ 165 w 503"/>
                <a:gd name="T13" fmla="*/ 19 h 46"/>
                <a:gd name="T14" fmla="*/ 165 w 503"/>
                <a:gd name="T15" fmla="*/ 46 h 46"/>
                <a:gd name="T16" fmla="*/ 170 w 503"/>
                <a:gd name="T17" fmla="*/ 46 h 46"/>
                <a:gd name="T18" fmla="*/ 170 w 503"/>
                <a:gd name="T19" fmla="*/ 19 h 46"/>
                <a:gd name="T20" fmla="*/ 236 w 503"/>
                <a:gd name="T21" fmla="*/ 19 h 46"/>
                <a:gd name="T22" fmla="*/ 236 w 503"/>
                <a:gd name="T23" fmla="*/ 46 h 46"/>
                <a:gd name="T24" fmla="*/ 277 w 503"/>
                <a:gd name="T25" fmla="*/ 46 h 46"/>
                <a:gd name="T26" fmla="*/ 277 w 503"/>
                <a:gd name="T27" fmla="*/ 19 h 46"/>
                <a:gd name="T28" fmla="*/ 343 w 503"/>
                <a:gd name="T29" fmla="*/ 19 h 46"/>
                <a:gd name="T30" fmla="*/ 343 w 503"/>
                <a:gd name="T31" fmla="*/ 46 h 46"/>
                <a:gd name="T32" fmla="*/ 348 w 503"/>
                <a:gd name="T33" fmla="*/ 46 h 46"/>
                <a:gd name="T34" fmla="*/ 348 w 503"/>
                <a:gd name="T35" fmla="*/ 19 h 46"/>
                <a:gd name="T36" fmla="*/ 414 w 503"/>
                <a:gd name="T37" fmla="*/ 19 h 46"/>
                <a:gd name="T38" fmla="*/ 414 w 503"/>
                <a:gd name="T39" fmla="*/ 46 h 46"/>
                <a:gd name="T40" fmla="*/ 503 w 503"/>
                <a:gd name="T41" fmla="*/ 46 h 46"/>
                <a:gd name="T42" fmla="*/ 503 w 503"/>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3" h="46">
                  <a:moveTo>
                    <a:pt x="503" y="0"/>
                  </a:moveTo>
                  <a:lnTo>
                    <a:pt x="503" y="0"/>
                  </a:lnTo>
                  <a:lnTo>
                    <a:pt x="0" y="0"/>
                  </a:lnTo>
                  <a:lnTo>
                    <a:pt x="0" y="46"/>
                  </a:lnTo>
                  <a:lnTo>
                    <a:pt x="99" y="46"/>
                  </a:lnTo>
                  <a:lnTo>
                    <a:pt x="99" y="19"/>
                  </a:lnTo>
                  <a:lnTo>
                    <a:pt x="165" y="19"/>
                  </a:lnTo>
                  <a:lnTo>
                    <a:pt x="165" y="46"/>
                  </a:lnTo>
                  <a:lnTo>
                    <a:pt x="170" y="46"/>
                  </a:lnTo>
                  <a:lnTo>
                    <a:pt x="170" y="19"/>
                  </a:lnTo>
                  <a:lnTo>
                    <a:pt x="236" y="19"/>
                  </a:lnTo>
                  <a:lnTo>
                    <a:pt x="236" y="46"/>
                  </a:lnTo>
                  <a:lnTo>
                    <a:pt x="277" y="46"/>
                  </a:lnTo>
                  <a:lnTo>
                    <a:pt x="277" y="19"/>
                  </a:lnTo>
                  <a:lnTo>
                    <a:pt x="343" y="19"/>
                  </a:lnTo>
                  <a:lnTo>
                    <a:pt x="343" y="46"/>
                  </a:lnTo>
                  <a:lnTo>
                    <a:pt x="348" y="46"/>
                  </a:lnTo>
                  <a:lnTo>
                    <a:pt x="348" y="19"/>
                  </a:lnTo>
                  <a:lnTo>
                    <a:pt x="414" y="19"/>
                  </a:lnTo>
                  <a:lnTo>
                    <a:pt x="414" y="46"/>
                  </a:lnTo>
                  <a:lnTo>
                    <a:pt x="503" y="46"/>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1" name="Freeform 309"/>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2" name="Freeform 310"/>
            <p:cNvSpPr>
              <a:spLocks/>
            </p:cNvSpPr>
            <p:nvPr/>
          </p:nvSpPr>
          <p:spPr bwMode="auto">
            <a:xfrm>
              <a:off x="135272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3" name="Freeform 311"/>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4" name="Freeform 312"/>
            <p:cNvSpPr>
              <a:spLocks/>
            </p:cNvSpPr>
            <p:nvPr/>
          </p:nvSpPr>
          <p:spPr bwMode="auto">
            <a:xfrm>
              <a:off x="1242231"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5" name="Freeform 313"/>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6" name="Freeform 314"/>
            <p:cNvSpPr>
              <a:spLocks/>
            </p:cNvSpPr>
            <p:nvPr/>
          </p:nvSpPr>
          <p:spPr bwMode="auto">
            <a:xfrm>
              <a:off x="1629747" y="6587579"/>
              <a:ext cx="102715" cy="42019"/>
            </a:xfrm>
            <a:custGeom>
              <a:avLst/>
              <a:gdLst>
                <a:gd name="T0" fmla="*/ 66 w 66"/>
                <a:gd name="T1" fmla="*/ 0 h 27"/>
                <a:gd name="T2" fmla="*/ 0 w 66"/>
                <a:gd name="T3" fmla="*/ 0 h 27"/>
                <a:gd name="T4" fmla="*/ 0 w 66"/>
                <a:gd name="T5" fmla="*/ 27 h 27"/>
                <a:gd name="T6" fmla="*/ 10 w 66"/>
                <a:gd name="T7" fmla="*/ 27 h 27"/>
                <a:gd name="T8" fmla="*/ 10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10" y="27"/>
                  </a:lnTo>
                  <a:lnTo>
                    <a:pt x="10"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7" name="Freeform 315"/>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8" name="Freeform 316"/>
            <p:cNvSpPr>
              <a:spLocks/>
            </p:cNvSpPr>
            <p:nvPr/>
          </p:nvSpPr>
          <p:spPr bwMode="auto">
            <a:xfrm>
              <a:off x="1519251" y="6587579"/>
              <a:ext cx="102715" cy="42019"/>
            </a:xfrm>
            <a:custGeom>
              <a:avLst/>
              <a:gdLst>
                <a:gd name="T0" fmla="*/ 66 w 66"/>
                <a:gd name="T1" fmla="*/ 0 h 27"/>
                <a:gd name="T2" fmla="*/ 0 w 66"/>
                <a:gd name="T3" fmla="*/ 0 h 27"/>
                <a:gd name="T4" fmla="*/ 0 w 66"/>
                <a:gd name="T5" fmla="*/ 27 h 27"/>
                <a:gd name="T6" fmla="*/ 8 w 66"/>
                <a:gd name="T7" fmla="*/ 27 h 27"/>
                <a:gd name="T8" fmla="*/ 8 w 66"/>
                <a:gd name="T9" fmla="*/ 11 h 27"/>
                <a:gd name="T10" fmla="*/ 56 w 66"/>
                <a:gd name="T11" fmla="*/ 11 h 27"/>
                <a:gd name="T12" fmla="*/ 56 w 66"/>
                <a:gd name="T13" fmla="*/ 27 h 27"/>
                <a:gd name="T14" fmla="*/ 66 w 66"/>
                <a:gd name="T15" fmla="*/ 27 h 27"/>
                <a:gd name="T16" fmla="*/ 66 w 6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7">
                  <a:moveTo>
                    <a:pt x="66" y="0"/>
                  </a:moveTo>
                  <a:lnTo>
                    <a:pt x="0" y="0"/>
                  </a:lnTo>
                  <a:lnTo>
                    <a:pt x="0" y="27"/>
                  </a:lnTo>
                  <a:lnTo>
                    <a:pt x="8" y="27"/>
                  </a:lnTo>
                  <a:lnTo>
                    <a:pt x="8" y="11"/>
                  </a:lnTo>
                  <a:lnTo>
                    <a:pt x="56" y="11"/>
                  </a:lnTo>
                  <a:lnTo>
                    <a:pt x="56" y="27"/>
                  </a:lnTo>
                  <a:lnTo>
                    <a:pt x="66" y="2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9" name="Rectangle 317"/>
            <p:cNvSpPr>
              <a:spLocks noChangeArrowheads="1"/>
            </p:cNvSpPr>
            <p:nvPr/>
          </p:nvSpPr>
          <p:spPr bwMode="auto">
            <a:xfrm>
              <a:off x="1088157" y="6558010"/>
              <a:ext cx="782816" cy="1556"/>
            </a:xfrm>
            <a:prstGeom prst="rect">
              <a:avLst/>
            </a:prstGeom>
            <a:solidFill>
              <a:srgbClr val="5622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0" name="Freeform 318"/>
            <p:cNvSpPr>
              <a:spLocks/>
            </p:cNvSpPr>
            <p:nvPr/>
          </p:nvSpPr>
          <p:spPr bwMode="auto">
            <a:xfrm>
              <a:off x="1088157" y="6558010"/>
              <a:ext cx="782816" cy="0"/>
            </a:xfrm>
            <a:custGeom>
              <a:avLst/>
              <a:gdLst>
                <a:gd name="T0" fmla="*/ 503 w 503"/>
                <a:gd name="T1" fmla="*/ 0 w 503"/>
                <a:gd name="T2" fmla="*/ 0 w 503"/>
                <a:gd name="T3" fmla="*/ 503 w 503"/>
              </a:gdLst>
              <a:ahLst/>
              <a:cxnLst>
                <a:cxn ang="0">
                  <a:pos x="T0" y="0"/>
                </a:cxn>
                <a:cxn ang="0">
                  <a:pos x="T1" y="0"/>
                </a:cxn>
                <a:cxn ang="0">
                  <a:pos x="T2" y="0"/>
                </a:cxn>
                <a:cxn ang="0">
                  <a:pos x="T3" y="0"/>
                </a:cxn>
              </a:cxnLst>
              <a:rect l="0" t="0" r="r" b="b"/>
              <a:pathLst>
                <a:path w="503">
                  <a:moveTo>
                    <a:pt x="503" y="0"/>
                  </a:moveTo>
                  <a:lnTo>
                    <a:pt x="0" y="0"/>
                  </a:lnTo>
                  <a:lnTo>
                    <a:pt x="0" y="0"/>
                  </a:lnTo>
                  <a:lnTo>
                    <a:pt x="5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1" name="Rectangle 319"/>
            <p:cNvSpPr>
              <a:spLocks noChangeArrowheads="1"/>
            </p:cNvSpPr>
            <p:nvPr/>
          </p:nvSpPr>
          <p:spPr bwMode="auto">
            <a:xfrm>
              <a:off x="1257794"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2" name="Rectangle 320"/>
            <p:cNvSpPr>
              <a:spLocks noChangeArrowheads="1"/>
            </p:cNvSpPr>
            <p:nvPr/>
          </p:nvSpPr>
          <p:spPr bwMode="auto">
            <a:xfrm>
              <a:off x="1257794"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3" name="Rectangle 321"/>
            <p:cNvSpPr>
              <a:spLocks noChangeArrowheads="1"/>
            </p:cNvSpPr>
            <p:nvPr/>
          </p:nvSpPr>
          <p:spPr bwMode="auto">
            <a:xfrm>
              <a:off x="136829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4" name="Rectangle 322"/>
            <p:cNvSpPr>
              <a:spLocks noChangeArrowheads="1"/>
            </p:cNvSpPr>
            <p:nvPr/>
          </p:nvSpPr>
          <p:spPr bwMode="auto">
            <a:xfrm>
              <a:off x="136829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5" name="Rectangle 323"/>
            <p:cNvSpPr>
              <a:spLocks noChangeArrowheads="1"/>
            </p:cNvSpPr>
            <p:nvPr/>
          </p:nvSpPr>
          <p:spPr bwMode="auto">
            <a:xfrm>
              <a:off x="1531701" y="6604698"/>
              <a:ext cx="74702"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6" name="Rectangle 324"/>
            <p:cNvSpPr>
              <a:spLocks noChangeArrowheads="1"/>
            </p:cNvSpPr>
            <p:nvPr/>
          </p:nvSpPr>
          <p:spPr bwMode="auto">
            <a:xfrm>
              <a:off x="1531701" y="6604698"/>
              <a:ext cx="74702"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7" name="Rectangle 325"/>
            <p:cNvSpPr>
              <a:spLocks noChangeArrowheads="1"/>
            </p:cNvSpPr>
            <p:nvPr/>
          </p:nvSpPr>
          <p:spPr bwMode="auto">
            <a:xfrm>
              <a:off x="1645310" y="6604698"/>
              <a:ext cx="71589" cy="24901"/>
            </a:xfrm>
            <a:prstGeom prst="rect">
              <a:avLst/>
            </a:prstGeom>
            <a:solidFill>
              <a:srgbClr val="9D79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8" name="Rectangle 326"/>
            <p:cNvSpPr>
              <a:spLocks noChangeArrowheads="1"/>
            </p:cNvSpPr>
            <p:nvPr/>
          </p:nvSpPr>
          <p:spPr bwMode="auto">
            <a:xfrm>
              <a:off x="1645310" y="6604698"/>
              <a:ext cx="71589" cy="2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9" name="TextBox 348"/>
            <p:cNvSpPr txBox="1"/>
            <p:nvPr/>
          </p:nvSpPr>
          <p:spPr>
            <a:xfrm>
              <a:off x="1858132" y="5354995"/>
              <a:ext cx="176640" cy="1166789"/>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588" b="1" dirty="0">
                  <a:solidFill>
                    <a:srgbClr val="FFFFFF"/>
                  </a:solidFill>
                  <a:latin typeface="Segoe UI"/>
                </a:rPr>
                <a:t>MARKTPLACE</a:t>
              </a:r>
            </a:p>
          </p:txBody>
        </p:sp>
        <p:grpSp>
          <p:nvGrpSpPr>
            <p:cNvPr id="350" name="Group 349"/>
            <p:cNvGrpSpPr/>
            <p:nvPr/>
          </p:nvGrpSpPr>
          <p:grpSpPr>
            <a:xfrm>
              <a:off x="2190988" y="5037159"/>
              <a:ext cx="1206544" cy="1221825"/>
              <a:chOff x="6478739" y="4760119"/>
              <a:chExt cx="1230738" cy="1246325"/>
            </a:xfrm>
          </p:grpSpPr>
          <p:sp>
            <p:nvSpPr>
              <p:cNvPr id="351" name="Freeform 94"/>
              <p:cNvSpPr>
                <a:spLocks/>
              </p:cNvSpPr>
              <p:nvPr/>
            </p:nvSpPr>
            <p:spPr bwMode="auto">
              <a:xfrm flipH="1">
                <a:off x="6673167" y="4760119"/>
                <a:ext cx="1031548" cy="679216"/>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chemeClr val="accent1">
                  <a:lumMod val="60000"/>
                  <a:lumOff val="40000"/>
                </a:schemeClr>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sp>
            <p:nvSpPr>
              <p:cNvPr id="352" name="Freeform 95"/>
              <p:cNvSpPr>
                <a:spLocks/>
              </p:cNvSpPr>
              <p:nvPr/>
            </p:nvSpPr>
            <p:spPr bwMode="auto">
              <a:xfrm flipH="1">
                <a:off x="6478739" y="5213147"/>
                <a:ext cx="1230738" cy="793297"/>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505050"/>
                  </a:solidFill>
                  <a:latin typeface="Segoe UI"/>
                </a:endParaRPr>
              </a:p>
            </p:txBody>
          </p:sp>
        </p:grpSp>
        <p:sp>
          <p:nvSpPr>
            <p:cNvPr id="353" name="Freeform 5"/>
            <p:cNvSpPr>
              <a:spLocks/>
            </p:cNvSpPr>
            <p:nvPr/>
          </p:nvSpPr>
          <p:spPr bwMode="auto">
            <a:xfrm flipH="1">
              <a:off x="3563181" y="4932499"/>
              <a:ext cx="697971" cy="452269"/>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6DC2E9"/>
            </a:solidFill>
            <a:ln>
              <a:noFill/>
            </a:ln>
            <a:extLst/>
          </p:spPr>
          <p:txBody>
            <a:bodyPr vert="horz" wrap="square" lIns="89630" tIns="44814" rIns="89630" bIns="44814" numCol="1" anchor="t" anchorCtr="0" compatLnSpc="1">
              <a:prstTxWarp prst="textNoShape">
                <a:avLst/>
              </a:prstTxWarp>
            </a:bodyPr>
            <a:lstStyle/>
            <a:p>
              <a:pPr defTabSz="914192"/>
              <a:endParaRPr lang="en-US" sz="1175" dirty="0">
                <a:solidFill>
                  <a:srgbClr val="505050"/>
                </a:solidFill>
                <a:latin typeface="Segoe UI"/>
              </a:endParaRPr>
            </a:p>
          </p:txBody>
        </p:sp>
        <p:grpSp>
          <p:nvGrpSpPr>
            <p:cNvPr id="421" name="Group 420"/>
            <p:cNvGrpSpPr/>
            <p:nvPr/>
          </p:nvGrpSpPr>
          <p:grpSpPr>
            <a:xfrm>
              <a:off x="2890987" y="4968587"/>
              <a:ext cx="426424" cy="424869"/>
              <a:chOff x="11377613" y="1182290"/>
              <a:chExt cx="434975" cy="433388"/>
            </a:xfrm>
          </p:grpSpPr>
          <p:sp>
            <p:nvSpPr>
              <p:cNvPr id="390" name="Oval 45"/>
              <p:cNvSpPr>
                <a:spLocks noChangeArrowheads="1"/>
              </p:cNvSpPr>
              <p:nvPr/>
            </p:nvSpPr>
            <p:spPr bwMode="auto">
              <a:xfrm>
                <a:off x="11377613" y="1182290"/>
                <a:ext cx="434975" cy="433388"/>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1" name="Freeform 46"/>
              <p:cNvSpPr>
                <a:spLocks noEditPoints="1"/>
              </p:cNvSpPr>
              <p:nvPr/>
            </p:nvSpPr>
            <p:spPr bwMode="auto">
              <a:xfrm>
                <a:off x="11487151" y="1307703"/>
                <a:ext cx="217488" cy="184150"/>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8" name="Group 417"/>
            <p:cNvGrpSpPr/>
            <p:nvPr/>
          </p:nvGrpSpPr>
          <p:grpSpPr>
            <a:xfrm>
              <a:off x="3172791" y="5544798"/>
              <a:ext cx="283245" cy="283245"/>
              <a:chOff x="11417303" y="2302935"/>
              <a:chExt cx="288925" cy="288925"/>
            </a:xfrm>
          </p:grpSpPr>
          <p:sp>
            <p:nvSpPr>
              <p:cNvPr id="396" name="Oval 51"/>
              <p:cNvSpPr>
                <a:spLocks noChangeArrowheads="1"/>
              </p:cNvSpPr>
              <p:nvPr/>
            </p:nvSpPr>
            <p:spPr bwMode="auto">
              <a:xfrm>
                <a:off x="11417303" y="2302935"/>
                <a:ext cx="288925" cy="288925"/>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7" name="Freeform 52"/>
              <p:cNvSpPr>
                <a:spLocks noEditPoints="1"/>
              </p:cNvSpPr>
              <p:nvPr/>
            </p:nvSpPr>
            <p:spPr bwMode="auto">
              <a:xfrm>
                <a:off x="11488740" y="2385485"/>
                <a:ext cx="144463" cy="123825"/>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20" name="Group 419"/>
            <p:cNvGrpSpPr/>
            <p:nvPr/>
          </p:nvGrpSpPr>
          <p:grpSpPr>
            <a:xfrm>
              <a:off x="3491591" y="4902888"/>
              <a:ext cx="301921" cy="301921"/>
              <a:chOff x="11404599" y="1665521"/>
              <a:chExt cx="307975" cy="307975"/>
            </a:xfrm>
          </p:grpSpPr>
          <p:sp>
            <p:nvSpPr>
              <p:cNvPr id="398" name="Oval 53"/>
              <p:cNvSpPr>
                <a:spLocks noChangeArrowheads="1"/>
              </p:cNvSpPr>
              <p:nvPr/>
            </p:nvSpPr>
            <p:spPr bwMode="auto">
              <a:xfrm>
                <a:off x="11404599" y="1665521"/>
                <a:ext cx="307975" cy="3079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9" name="Freeform 54"/>
              <p:cNvSpPr>
                <a:spLocks noEditPoints="1"/>
              </p:cNvSpPr>
              <p:nvPr/>
            </p:nvSpPr>
            <p:spPr bwMode="auto">
              <a:xfrm>
                <a:off x="11482386" y="1754421"/>
                <a:ext cx="152400" cy="130175"/>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7" name="Group 416"/>
            <p:cNvGrpSpPr/>
            <p:nvPr/>
          </p:nvGrpSpPr>
          <p:grpSpPr>
            <a:xfrm>
              <a:off x="2641318" y="5265330"/>
              <a:ext cx="183643" cy="185199"/>
              <a:chOff x="11457781" y="2658535"/>
              <a:chExt cx="187325" cy="188913"/>
            </a:xfrm>
          </p:grpSpPr>
          <p:sp>
            <p:nvSpPr>
              <p:cNvPr id="403" name="Oval 58"/>
              <p:cNvSpPr>
                <a:spLocks noChangeArrowheads="1"/>
              </p:cNvSpPr>
              <p:nvPr/>
            </p:nvSpPr>
            <p:spPr bwMode="auto">
              <a:xfrm>
                <a:off x="11457781" y="2658535"/>
                <a:ext cx="187325" cy="1889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4" name="Freeform 59"/>
              <p:cNvSpPr>
                <a:spLocks noEditPoints="1"/>
              </p:cNvSpPr>
              <p:nvPr/>
            </p:nvSpPr>
            <p:spPr bwMode="auto">
              <a:xfrm>
                <a:off x="11505406" y="2714098"/>
                <a:ext cx="93663" cy="79375"/>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419" name="Group 418"/>
            <p:cNvGrpSpPr/>
            <p:nvPr/>
          </p:nvGrpSpPr>
          <p:grpSpPr>
            <a:xfrm>
              <a:off x="3868192" y="5170227"/>
              <a:ext cx="185199" cy="185199"/>
              <a:chOff x="11485564" y="2062396"/>
              <a:chExt cx="188913" cy="188913"/>
            </a:xfrm>
          </p:grpSpPr>
          <p:sp>
            <p:nvSpPr>
              <p:cNvPr id="408" name="Oval 63"/>
              <p:cNvSpPr>
                <a:spLocks noChangeArrowheads="1"/>
              </p:cNvSpPr>
              <p:nvPr/>
            </p:nvSpPr>
            <p:spPr bwMode="auto">
              <a:xfrm>
                <a:off x="11485564" y="2062396"/>
                <a:ext cx="188913" cy="1889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09" name="Freeform 64"/>
              <p:cNvSpPr>
                <a:spLocks noEditPoints="1"/>
              </p:cNvSpPr>
              <p:nvPr/>
            </p:nvSpPr>
            <p:spPr bwMode="auto">
              <a:xfrm>
                <a:off x="11531602" y="2114784"/>
                <a:ext cx="95250" cy="80963"/>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sp>
        <p:nvSpPr>
          <p:cNvPr id="355" name="Rectangle 354"/>
          <p:cNvSpPr/>
          <p:nvPr/>
        </p:nvSpPr>
        <p:spPr>
          <a:xfrm>
            <a:off x="728543" y="2581589"/>
            <a:ext cx="5167824" cy="2060785"/>
          </a:xfrm>
          <a:prstGeom prst="rect">
            <a:avLst/>
          </a:prstGeom>
        </p:spPr>
        <p:txBody>
          <a:bodyPr wrap="square">
            <a:spAutoFit/>
          </a:bodyPr>
          <a:lstStyle/>
          <a:p>
            <a:pPr defTabSz="914192"/>
            <a:r>
              <a:rPr lang="en-US" sz="1567" dirty="0">
                <a:solidFill>
                  <a:srgbClr val="404040"/>
                </a:solidFill>
                <a:latin typeface="Segoe UI"/>
              </a:rPr>
              <a:t>Growing ecosystem of 3,000+ offers</a:t>
            </a:r>
          </a:p>
          <a:p>
            <a:pPr defTabSz="914192"/>
            <a:endParaRPr lang="en-US" sz="1567" dirty="0">
              <a:solidFill>
                <a:srgbClr val="404040"/>
              </a:solidFill>
              <a:latin typeface="Segoe UI"/>
            </a:endParaRPr>
          </a:p>
          <a:p>
            <a:pPr defTabSz="914192"/>
            <a:r>
              <a:rPr lang="en-US" sz="1567" dirty="0">
                <a:solidFill>
                  <a:srgbClr val="404040"/>
                </a:solidFill>
                <a:latin typeface="Segoe UI"/>
              </a:rPr>
              <a:t>Complement and extend functionality of Azure services</a:t>
            </a:r>
          </a:p>
          <a:p>
            <a:pPr defTabSz="914192"/>
            <a:endParaRPr lang="en-US" sz="1567" dirty="0">
              <a:solidFill>
                <a:srgbClr val="404040"/>
              </a:solidFill>
              <a:latin typeface="Segoe UI"/>
            </a:endParaRPr>
          </a:p>
          <a:p>
            <a:pPr defTabSz="914192"/>
            <a:r>
              <a:rPr lang="en-US" sz="1567" dirty="0">
                <a:solidFill>
                  <a:srgbClr val="404040"/>
                </a:solidFill>
                <a:latin typeface="Segoe UI"/>
              </a:rPr>
              <a:t>One-stop shop that simplifies configuration, deployment, and management</a:t>
            </a:r>
          </a:p>
          <a:p>
            <a:pPr defTabSz="914192"/>
            <a:endParaRPr lang="en-US" sz="1567" dirty="0">
              <a:solidFill>
                <a:srgbClr val="404040"/>
              </a:solidFill>
              <a:latin typeface="Segoe UI"/>
            </a:endParaRPr>
          </a:p>
          <a:p>
            <a:pPr defTabSz="914192"/>
            <a:r>
              <a:rPr lang="en-US" sz="1567" dirty="0">
                <a:solidFill>
                  <a:srgbClr val="404040"/>
                </a:solidFill>
                <a:latin typeface="Segoe UI"/>
              </a:rPr>
              <a:t>Integrated platform experience </a:t>
            </a:r>
          </a:p>
        </p:txBody>
      </p:sp>
      <p:pic>
        <p:nvPicPr>
          <p:cNvPr id="11" name="Picture 10"/>
          <p:cNvPicPr>
            <a:picLocks noChangeAspect="1"/>
          </p:cNvPicPr>
          <p:nvPr/>
        </p:nvPicPr>
        <p:blipFill rotWithShape="1">
          <a:blip r:embed="rId4"/>
          <a:srcRect t="5273" r="84596" b="3935"/>
          <a:stretch/>
        </p:blipFill>
        <p:spPr>
          <a:xfrm>
            <a:off x="6317283" y="-23344"/>
            <a:ext cx="5879769" cy="6880372"/>
          </a:xfrm>
          <a:prstGeom prst="rect">
            <a:avLst/>
          </a:prstGeom>
        </p:spPr>
      </p:pic>
    </p:spTree>
    <p:extLst>
      <p:ext uri="{BB962C8B-B14F-4D97-AF65-F5344CB8AC3E}">
        <p14:creationId xmlns:p14="http://schemas.microsoft.com/office/powerpoint/2010/main" val="1044519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070677" y="1762125"/>
            <a:ext cx="3360523" cy="3333750"/>
            <a:chOff x="8986702" y="2645266"/>
            <a:chExt cx="3129098" cy="3104170"/>
          </a:xfrm>
        </p:grpSpPr>
        <p:grpSp>
          <p:nvGrpSpPr>
            <p:cNvPr id="35" name="Group 34"/>
            <p:cNvGrpSpPr/>
            <p:nvPr/>
          </p:nvGrpSpPr>
          <p:grpSpPr>
            <a:xfrm>
              <a:off x="8986702" y="2645266"/>
              <a:ext cx="3129098" cy="3104170"/>
              <a:chOff x="8869310" y="2684144"/>
              <a:chExt cx="3513190" cy="3485202"/>
            </a:xfrm>
          </p:grpSpPr>
          <p:sp>
            <p:nvSpPr>
              <p:cNvPr id="38" name="Freeform 37"/>
              <p:cNvSpPr>
                <a:spLocks noEditPoints="1"/>
              </p:cNvSpPr>
              <p:nvPr/>
            </p:nvSpPr>
            <p:spPr bwMode="auto">
              <a:xfrm>
                <a:off x="8869310" y="2684144"/>
                <a:ext cx="3513190" cy="3485202"/>
              </a:xfrm>
              <a:custGeom>
                <a:avLst/>
                <a:gdLst>
                  <a:gd name="T0" fmla="*/ 43 w 115"/>
                  <a:gd name="T1" fmla="*/ 61 h 114"/>
                  <a:gd name="T2" fmla="*/ 53 w 115"/>
                  <a:gd name="T3" fmla="*/ 72 h 114"/>
                  <a:gd name="T4" fmla="*/ 53 w 115"/>
                  <a:gd name="T5" fmla="*/ 104 h 114"/>
                  <a:gd name="T6" fmla="*/ 43 w 115"/>
                  <a:gd name="T7" fmla="*/ 114 h 114"/>
                  <a:gd name="T8" fmla="*/ 11 w 115"/>
                  <a:gd name="T9" fmla="*/ 114 h 114"/>
                  <a:gd name="T10" fmla="*/ 0 w 115"/>
                  <a:gd name="T11" fmla="*/ 104 h 114"/>
                  <a:gd name="T12" fmla="*/ 0 w 115"/>
                  <a:gd name="T13" fmla="*/ 72 h 114"/>
                  <a:gd name="T14" fmla="*/ 11 w 115"/>
                  <a:gd name="T15" fmla="*/ 61 h 114"/>
                  <a:gd name="T16" fmla="*/ 43 w 115"/>
                  <a:gd name="T17" fmla="*/ 61 h 114"/>
                  <a:gd name="T18" fmla="*/ 43 w 115"/>
                  <a:gd name="T19" fmla="*/ 61 h 114"/>
                  <a:gd name="T20" fmla="*/ 43 w 115"/>
                  <a:gd name="T21" fmla="*/ 0 h 114"/>
                  <a:gd name="T22" fmla="*/ 43 w 115"/>
                  <a:gd name="T23" fmla="*/ 0 h 114"/>
                  <a:gd name="T24" fmla="*/ 11 w 115"/>
                  <a:gd name="T25" fmla="*/ 0 h 114"/>
                  <a:gd name="T26" fmla="*/ 0 w 115"/>
                  <a:gd name="T27" fmla="*/ 10 h 114"/>
                  <a:gd name="T28" fmla="*/ 0 w 115"/>
                  <a:gd name="T29" fmla="*/ 42 h 114"/>
                  <a:gd name="T30" fmla="*/ 11 w 115"/>
                  <a:gd name="T31" fmla="*/ 53 h 114"/>
                  <a:gd name="T32" fmla="*/ 43 w 115"/>
                  <a:gd name="T33" fmla="*/ 53 h 114"/>
                  <a:gd name="T34" fmla="*/ 53 w 115"/>
                  <a:gd name="T35" fmla="*/ 42 h 114"/>
                  <a:gd name="T36" fmla="*/ 53 w 115"/>
                  <a:gd name="T37" fmla="*/ 10 h 114"/>
                  <a:gd name="T38" fmla="*/ 43 w 115"/>
                  <a:gd name="T39" fmla="*/ 0 h 114"/>
                  <a:gd name="T40" fmla="*/ 102 w 115"/>
                  <a:gd name="T41" fmla="*/ 0 h 114"/>
                  <a:gd name="T42" fmla="*/ 115 w 115"/>
                  <a:gd name="T43" fmla="*/ 12 h 114"/>
                  <a:gd name="T44" fmla="*/ 115 w 115"/>
                  <a:gd name="T45" fmla="*/ 40 h 114"/>
                  <a:gd name="T46" fmla="*/ 102 w 115"/>
                  <a:gd name="T47" fmla="*/ 53 h 114"/>
                  <a:gd name="T48" fmla="*/ 75 w 115"/>
                  <a:gd name="T49" fmla="*/ 53 h 114"/>
                  <a:gd name="T50" fmla="*/ 62 w 115"/>
                  <a:gd name="T51" fmla="*/ 40 h 114"/>
                  <a:gd name="T52" fmla="*/ 62 w 115"/>
                  <a:gd name="T53" fmla="*/ 12 h 114"/>
                  <a:gd name="T54" fmla="*/ 75 w 115"/>
                  <a:gd name="T55" fmla="*/ 0 h 114"/>
                  <a:gd name="T56" fmla="*/ 102 w 115"/>
                  <a:gd name="T57" fmla="*/ 0 h 114"/>
                  <a:gd name="T58" fmla="*/ 108 w 115"/>
                  <a:gd name="T59" fmla="*/ 40 h 114"/>
                  <a:gd name="T60" fmla="*/ 108 w 115"/>
                  <a:gd name="T61" fmla="*/ 40 h 114"/>
                  <a:gd name="T62" fmla="*/ 108 w 115"/>
                  <a:gd name="T63" fmla="*/ 12 h 114"/>
                  <a:gd name="T64" fmla="*/ 102 w 115"/>
                  <a:gd name="T65" fmla="*/ 7 h 114"/>
                  <a:gd name="T66" fmla="*/ 75 w 115"/>
                  <a:gd name="T67" fmla="*/ 7 h 114"/>
                  <a:gd name="T68" fmla="*/ 69 w 115"/>
                  <a:gd name="T69" fmla="*/ 12 h 114"/>
                  <a:gd name="T70" fmla="*/ 69 w 115"/>
                  <a:gd name="T71" fmla="*/ 40 h 114"/>
                  <a:gd name="T72" fmla="*/ 75 w 115"/>
                  <a:gd name="T73" fmla="*/ 45 h 114"/>
                  <a:gd name="T74" fmla="*/ 102 w 115"/>
                  <a:gd name="T75" fmla="*/ 45 h 114"/>
                  <a:gd name="T76" fmla="*/ 108 w 115"/>
                  <a:gd name="T77" fmla="*/ 40 h 114"/>
                  <a:gd name="T78" fmla="*/ 62 w 115"/>
                  <a:gd name="T79" fmla="*/ 72 h 114"/>
                  <a:gd name="T80" fmla="*/ 62 w 115"/>
                  <a:gd name="T81" fmla="*/ 72 h 114"/>
                  <a:gd name="T82" fmla="*/ 62 w 115"/>
                  <a:gd name="T83" fmla="*/ 104 h 114"/>
                  <a:gd name="T84" fmla="*/ 73 w 115"/>
                  <a:gd name="T85" fmla="*/ 114 h 114"/>
                  <a:gd name="T86" fmla="*/ 105 w 115"/>
                  <a:gd name="T87" fmla="*/ 114 h 114"/>
                  <a:gd name="T88" fmla="*/ 115 w 115"/>
                  <a:gd name="T89" fmla="*/ 104 h 114"/>
                  <a:gd name="T90" fmla="*/ 115 w 115"/>
                  <a:gd name="T91" fmla="*/ 72 h 114"/>
                  <a:gd name="T92" fmla="*/ 105 w 115"/>
                  <a:gd name="T93" fmla="*/ 61 h 114"/>
                  <a:gd name="T94" fmla="*/ 73 w 115"/>
                  <a:gd name="T95" fmla="*/ 61 h 114"/>
                  <a:gd name="T96" fmla="*/ 62 w 115"/>
                  <a:gd name="T9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14">
                    <a:moveTo>
                      <a:pt x="43" y="61"/>
                    </a:moveTo>
                    <a:cubicBezTo>
                      <a:pt x="50" y="61"/>
                      <a:pt x="53" y="65"/>
                      <a:pt x="53" y="72"/>
                    </a:cubicBezTo>
                    <a:cubicBezTo>
                      <a:pt x="53" y="104"/>
                      <a:pt x="53" y="104"/>
                      <a:pt x="53" y="104"/>
                    </a:cubicBezTo>
                    <a:cubicBezTo>
                      <a:pt x="53" y="111"/>
                      <a:pt x="50" y="114"/>
                      <a:pt x="43" y="114"/>
                    </a:cubicBezTo>
                    <a:cubicBezTo>
                      <a:pt x="11" y="114"/>
                      <a:pt x="11" y="114"/>
                      <a:pt x="11" y="114"/>
                    </a:cubicBezTo>
                    <a:cubicBezTo>
                      <a:pt x="4" y="114"/>
                      <a:pt x="0" y="111"/>
                      <a:pt x="0" y="104"/>
                    </a:cubicBezTo>
                    <a:cubicBezTo>
                      <a:pt x="0" y="72"/>
                      <a:pt x="0" y="72"/>
                      <a:pt x="0" y="72"/>
                    </a:cubicBezTo>
                    <a:cubicBezTo>
                      <a:pt x="0" y="65"/>
                      <a:pt x="4" y="61"/>
                      <a:pt x="11" y="61"/>
                    </a:cubicBezTo>
                    <a:cubicBezTo>
                      <a:pt x="43" y="61"/>
                      <a:pt x="43" y="61"/>
                      <a:pt x="43" y="61"/>
                    </a:cubicBezTo>
                    <a:cubicBezTo>
                      <a:pt x="43" y="61"/>
                      <a:pt x="43" y="61"/>
                      <a:pt x="43" y="61"/>
                    </a:cubicBezTo>
                    <a:close/>
                    <a:moveTo>
                      <a:pt x="43" y="0"/>
                    </a:moveTo>
                    <a:cubicBezTo>
                      <a:pt x="43" y="0"/>
                      <a:pt x="43" y="0"/>
                      <a:pt x="43" y="0"/>
                    </a:cubicBezTo>
                    <a:cubicBezTo>
                      <a:pt x="11" y="0"/>
                      <a:pt x="11" y="0"/>
                      <a:pt x="11" y="0"/>
                    </a:cubicBezTo>
                    <a:cubicBezTo>
                      <a:pt x="4" y="0"/>
                      <a:pt x="0" y="3"/>
                      <a:pt x="0" y="10"/>
                    </a:cubicBezTo>
                    <a:cubicBezTo>
                      <a:pt x="0" y="10"/>
                      <a:pt x="0" y="10"/>
                      <a:pt x="0" y="42"/>
                    </a:cubicBezTo>
                    <a:cubicBezTo>
                      <a:pt x="0" y="49"/>
                      <a:pt x="4" y="53"/>
                      <a:pt x="11" y="53"/>
                    </a:cubicBezTo>
                    <a:cubicBezTo>
                      <a:pt x="11" y="53"/>
                      <a:pt x="11" y="53"/>
                      <a:pt x="43" y="53"/>
                    </a:cubicBezTo>
                    <a:cubicBezTo>
                      <a:pt x="50" y="53"/>
                      <a:pt x="53" y="49"/>
                      <a:pt x="53" y="42"/>
                    </a:cubicBezTo>
                    <a:cubicBezTo>
                      <a:pt x="53" y="42"/>
                      <a:pt x="53" y="42"/>
                      <a:pt x="53" y="10"/>
                    </a:cubicBezTo>
                    <a:cubicBezTo>
                      <a:pt x="53" y="3"/>
                      <a:pt x="50" y="0"/>
                      <a:pt x="43" y="0"/>
                    </a:cubicBezTo>
                    <a:close/>
                    <a:moveTo>
                      <a:pt x="102" y="0"/>
                    </a:moveTo>
                    <a:cubicBezTo>
                      <a:pt x="111" y="0"/>
                      <a:pt x="115" y="4"/>
                      <a:pt x="115" y="12"/>
                    </a:cubicBezTo>
                    <a:cubicBezTo>
                      <a:pt x="115" y="12"/>
                      <a:pt x="115" y="12"/>
                      <a:pt x="115" y="40"/>
                    </a:cubicBezTo>
                    <a:cubicBezTo>
                      <a:pt x="115" y="48"/>
                      <a:pt x="111" y="53"/>
                      <a:pt x="102" y="53"/>
                    </a:cubicBezTo>
                    <a:cubicBezTo>
                      <a:pt x="102" y="53"/>
                      <a:pt x="102" y="53"/>
                      <a:pt x="75" y="53"/>
                    </a:cubicBezTo>
                    <a:cubicBezTo>
                      <a:pt x="66" y="53"/>
                      <a:pt x="62" y="48"/>
                      <a:pt x="62" y="40"/>
                    </a:cubicBezTo>
                    <a:cubicBezTo>
                      <a:pt x="62" y="40"/>
                      <a:pt x="62" y="40"/>
                      <a:pt x="62" y="12"/>
                    </a:cubicBezTo>
                    <a:cubicBezTo>
                      <a:pt x="62" y="4"/>
                      <a:pt x="66" y="0"/>
                      <a:pt x="75" y="0"/>
                    </a:cubicBezTo>
                    <a:cubicBezTo>
                      <a:pt x="75" y="0"/>
                      <a:pt x="75" y="0"/>
                      <a:pt x="102" y="0"/>
                    </a:cubicBezTo>
                    <a:close/>
                    <a:moveTo>
                      <a:pt x="108" y="40"/>
                    </a:moveTo>
                    <a:cubicBezTo>
                      <a:pt x="108" y="40"/>
                      <a:pt x="108" y="40"/>
                      <a:pt x="108" y="40"/>
                    </a:cubicBezTo>
                    <a:cubicBezTo>
                      <a:pt x="108" y="12"/>
                      <a:pt x="108" y="12"/>
                      <a:pt x="108" y="12"/>
                    </a:cubicBezTo>
                    <a:cubicBezTo>
                      <a:pt x="108" y="8"/>
                      <a:pt x="106" y="7"/>
                      <a:pt x="102" y="7"/>
                    </a:cubicBezTo>
                    <a:cubicBezTo>
                      <a:pt x="102" y="7"/>
                      <a:pt x="102" y="7"/>
                      <a:pt x="75" y="7"/>
                    </a:cubicBezTo>
                    <a:cubicBezTo>
                      <a:pt x="71" y="7"/>
                      <a:pt x="69" y="8"/>
                      <a:pt x="69" y="12"/>
                    </a:cubicBezTo>
                    <a:cubicBezTo>
                      <a:pt x="69" y="12"/>
                      <a:pt x="69" y="12"/>
                      <a:pt x="69" y="40"/>
                    </a:cubicBezTo>
                    <a:cubicBezTo>
                      <a:pt x="69" y="44"/>
                      <a:pt x="71" y="45"/>
                      <a:pt x="75" y="45"/>
                    </a:cubicBezTo>
                    <a:cubicBezTo>
                      <a:pt x="75" y="45"/>
                      <a:pt x="75" y="45"/>
                      <a:pt x="102" y="45"/>
                    </a:cubicBezTo>
                    <a:cubicBezTo>
                      <a:pt x="106" y="45"/>
                      <a:pt x="108" y="44"/>
                      <a:pt x="108" y="40"/>
                    </a:cubicBezTo>
                    <a:close/>
                    <a:moveTo>
                      <a:pt x="62" y="72"/>
                    </a:moveTo>
                    <a:cubicBezTo>
                      <a:pt x="62" y="72"/>
                      <a:pt x="62" y="72"/>
                      <a:pt x="62" y="72"/>
                    </a:cubicBezTo>
                    <a:cubicBezTo>
                      <a:pt x="62" y="104"/>
                      <a:pt x="62" y="104"/>
                      <a:pt x="62" y="104"/>
                    </a:cubicBezTo>
                    <a:cubicBezTo>
                      <a:pt x="62" y="111"/>
                      <a:pt x="66" y="114"/>
                      <a:pt x="73" y="114"/>
                    </a:cubicBezTo>
                    <a:cubicBezTo>
                      <a:pt x="73" y="114"/>
                      <a:pt x="73" y="114"/>
                      <a:pt x="105" y="114"/>
                    </a:cubicBezTo>
                    <a:cubicBezTo>
                      <a:pt x="112" y="114"/>
                      <a:pt x="115" y="111"/>
                      <a:pt x="115" y="104"/>
                    </a:cubicBezTo>
                    <a:cubicBezTo>
                      <a:pt x="115" y="104"/>
                      <a:pt x="115" y="104"/>
                      <a:pt x="115" y="72"/>
                    </a:cubicBezTo>
                    <a:cubicBezTo>
                      <a:pt x="115" y="65"/>
                      <a:pt x="112" y="61"/>
                      <a:pt x="105" y="61"/>
                    </a:cubicBezTo>
                    <a:cubicBezTo>
                      <a:pt x="105" y="61"/>
                      <a:pt x="105" y="61"/>
                      <a:pt x="73" y="61"/>
                    </a:cubicBezTo>
                    <a:cubicBezTo>
                      <a:pt x="66" y="61"/>
                      <a:pt x="62" y="65"/>
                      <a:pt x="62" y="72"/>
                    </a:cubicBezTo>
                    <a:close/>
                  </a:path>
                </a:pathLst>
              </a:custGeom>
              <a:solidFill>
                <a:schemeClr val="accent4"/>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sp>
            <p:nvSpPr>
              <p:cNvPr id="39" name="Freeform 38"/>
              <p:cNvSpPr>
                <a:spLocks/>
              </p:cNvSpPr>
              <p:nvPr/>
            </p:nvSpPr>
            <p:spPr bwMode="auto">
              <a:xfrm>
                <a:off x="10976424" y="2897388"/>
                <a:ext cx="1191499" cy="1162178"/>
              </a:xfrm>
              <a:custGeom>
                <a:avLst/>
                <a:gdLst>
                  <a:gd name="T0" fmla="*/ 39 w 39"/>
                  <a:gd name="T1" fmla="*/ 33 h 38"/>
                  <a:gd name="T2" fmla="*/ 39 w 39"/>
                  <a:gd name="T3" fmla="*/ 33 h 38"/>
                  <a:gd name="T4" fmla="*/ 39 w 39"/>
                  <a:gd name="T5" fmla="*/ 5 h 38"/>
                  <a:gd name="T6" fmla="*/ 33 w 39"/>
                  <a:gd name="T7" fmla="*/ 0 h 38"/>
                  <a:gd name="T8" fmla="*/ 6 w 39"/>
                  <a:gd name="T9" fmla="*/ 0 h 38"/>
                  <a:gd name="T10" fmla="*/ 0 w 39"/>
                  <a:gd name="T11" fmla="*/ 5 h 38"/>
                  <a:gd name="T12" fmla="*/ 0 w 39"/>
                  <a:gd name="T13" fmla="*/ 33 h 38"/>
                  <a:gd name="T14" fmla="*/ 6 w 39"/>
                  <a:gd name="T15" fmla="*/ 38 h 38"/>
                  <a:gd name="T16" fmla="*/ 33 w 39"/>
                  <a:gd name="T17" fmla="*/ 38 h 38"/>
                  <a:gd name="T18" fmla="*/ 39 w 39"/>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39" y="33"/>
                    </a:moveTo>
                    <a:cubicBezTo>
                      <a:pt x="39" y="33"/>
                      <a:pt x="39" y="33"/>
                      <a:pt x="39" y="33"/>
                    </a:cubicBezTo>
                    <a:cubicBezTo>
                      <a:pt x="39" y="5"/>
                      <a:pt x="39" y="5"/>
                      <a:pt x="39" y="5"/>
                    </a:cubicBezTo>
                    <a:cubicBezTo>
                      <a:pt x="39" y="1"/>
                      <a:pt x="37" y="0"/>
                      <a:pt x="33" y="0"/>
                    </a:cubicBezTo>
                    <a:cubicBezTo>
                      <a:pt x="33" y="0"/>
                      <a:pt x="33" y="0"/>
                      <a:pt x="6" y="0"/>
                    </a:cubicBezTo>
                    <a:cubicBezTo>
                      <a:pt x="2" y="0"/>
                      <a:pt x="0" y="1"/>
                      <a:pt x="0" y="5"/>
                    </a:cubicBezTo>
                    <a:cubicBezTo>
                      <a:pt x="0" y="5"/>
                      <a:pt x="0" y="5"/>
                      <a:pt x="0" y="33"/>
                    </a:cubicBezTo>
                    <a:cubicBezTo>
                      <a:pt x="0" y="37"/>
                      <a:pt x="2" y="38"/>
                      <a:pt x="6" y="38"/>
                    </a:cubicBezTo>
                    <a:cubicBezTo>
                      <a:pt x="6" y="38"/>
                      <a:pt x="6" y="38"/>
                      <a:pt x="33" y="38"/>
                    </a:cubicBezTo>
                    <a:cubicBezTo>
                      <a:pt x="37" y="38"/>
                      <a:pt x="39" y="37"/>
                      <a:pt x="39" y="33"/>
                    </a:cubicBezTo>
                    <a:close/>
                  </a:path>
                </a:pathLst>
              </a:custGeom>
              <a:solidFill>
                <a:schemeClr val="accent2"/>
              </a:solidFill>
              <a:ln>
                <a:noFill/>
              </a:ln>
            </p:spPr>
            <p:txBody>
              <a:bodyPr vert="horz" wrap="square" lIns="76200" tIns="38100" rIns="76200" bIns="38100" numCol="1" anchor="t" anchorCtr="0" compatLnSpc="1">
                <a:prstTxWarp prst="textNoShape">
                  <a:avLst/>
                </a:prstTxWarp>
              </a:bodyPr>
              <a:lstStyle/>
              <a:p>
                <a:pPr defTabSz="1088473"/>
                <a:endParaRPr lang="en-US" sz="2167" dirty="0">
                  <a:solidFill>
                    <a:srgbClr val="000000"/>
                  </a:solidFill>
                  <a:latin typeface="Segoe UI"/>
                </a:endParaRPr>
              </a:p>
            </p:txBody>
          </p:sp>
        </p:grpSp>
        <p:pic>
          <p:nvPicPr>
            <p:cNvPr id="36" name="Picture 35"/>
            <p:cNvPicPr>
              <a:picLocks noChangeAspect="1"/>
            </p:cNvPicPr>
            <p:nvPr/>
          </p:nvPicPr>
          <p:blipFill rotWithShape="1">
            <a:blip r:embed="rId2"/>
            <a:srcRect l="38387"/>
            <a:stretch/>
          </p:blipFill>
          <p:spPr>
            <a:xfrm>
              <a:off x="10863448" y="2958976"/>
              <a:ext cx="447675" cy="416579"/>
            </a:xfrm>
            <a:prstGeom prst="rect">
              <a:avLst/>
            </a:prstGeom>
          </p:spPr>
        </p:pic>
        <p:pic>
          <p:nvPicPr>
            <p:cNvPr id="37" name="Picture 36"/>
            <p:cNvPicPr>
              <a:picLocks noChangeAspect="1"/>
            </p:cNvPicPr>
            <p:nvPr/>
          </p:nvPicPr>
          <p:blipFill rotWithShape="1">
            <a:blip r:embed="rId3"/>
            <a:srcRect r="43959"/>
            <a:stretch/>
          </p:blipFill>
          <p:spPr>
            <a:xfrm>
              <a:off x="11138869" y="3182063"/>
              <a:ext cx="785813" cy="566977"/>
            </a:xfrm>
            <a:prstGeom prst="rect">
              <a:avLst/>
            </a:prstGeom>
          </p:spPr>
        </p:pic>
      </p:grpSp>
      <p:sp>
        <p:nvSpPr>
          <p:cNvPr id="11" name="Title 3"/>
          <p:cNvSpPr txBox="1">
            <a:spLocks/>
          </p:cNvSpPr>
          <p:nvPr/>
        </p:nvSpPr>
        <p:spPr>
          <a:xfrm>
            <a:off x="791463" y="2286000"/>
            <a:ext cx="6279213" cy="2286000"/>
          </a:xfrm>
          <a:prstGeom prst="rect">
            <a:avLst/>
          </a:prstGeom>
        </p:spPr>
        <p:txBody>
          <a:bodyPr lIns="152400" tIns="0" rIns="0" bIns="0" anchor="ctr" anchorCtr="0">
            <a:noAutofit/>
          </a:bodyPr>
          <a:lstStyle>
            <a:lvl1pPr algn="l" defTabSz="1306220" rtl="0" eaLnBrk="1" latinLnBrk="0" hangingPunct="1">
              <a:spcBef>
                <a:spcPct val="0"/>
              </a:spcBef>
              <a:buNone/>
              <a:defRPr sz="6000" kern="1200" spc="-90"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defTabSz="1088473">
              <a:spcBef>
                <a:spcPts val="417"/>
              </a:spcBef>
            </a:pPr>
            <a:r>
              <a:rPr lang="en-US" spc="-75" dirty="0">
                <a:solidFill>
                  <a:srgbClr val="FFFFFF"/>
                </a:solidFill>
              </a:rPr>
              <a:t>Microsoft Azure</a:t>
            </a:r>
            <a:br>
              <a:rPr lang="en-US" spc="-75" dirty="0">
                <a:solidFill>
                  <a:srgbClr val="FFFFFF"/>
                </a:solidFill>
              </a:rPr>
            </a:br>
            <a:r>
              <a:rPr lang="en-US" spc="-75" dirty="0">
                <a:solidFill>
                  <a:srgbClr val="FFFFFF"/>
                </a:solidFill>
              </a:rPr>
              <a:t>Web Apps</a:t>
            </a:r>
          </a:p>
        </p:txBody>
      </p:sp>
    </p:spTree>
    <p:extLst>
      <p:ext uri="{BB962C8B-B14F-4D97-AF65-F5344CB8AC3E}">
        <p14:creationId xmlns:p14="http://schemas.microsoft.com/office/powerpoint/2010/main" val="3498602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defTabSz="878526"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rPr>
              <a:t>Full capability set available including: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.NET, Node.js, Java, PHP, and Python</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err="1">
                <a:ln>
                  <a:noFill/>
                </a:ln>
                <a:solidFill>
                  <a:srgbClr val="FFFFFF"/>
                </a:solidFill>
                <a:effectLst/>
                <a:uLnTx/>
                <a:uFillTx/>
                <a:latin typeface="Segoe UI Light"/>
              </a:rPr>
              <a:t>WebJobs</a:t>
            </a:r>
            <a:r>
              <a:rPr kumimoji="0" lang="en-US" sz="2353" b="0" i="0" u="none" strike="noStrike" kern="0" cap="none" spc="0" normalizeH="0" baseline="0" noProof="0" dirty="0">
                <a:ln>
                  <a:noFill/>
                </a:ln>
                <a:solidFill>
                  <a:srgbClr val="FFFFFF"/>
                </a:solidFill>
                <a:effectLst/>
                <a:uLnTx/>
                <a:uFillTx/>
                <a:latin typeface="Segoe UI Light"/>
              </a:rPr>
              <a:t> for long running tasks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Integrated VS publish, remote debug…</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CI with GitHub, </a:t>
            </a:r>
            <a:r>
              <a:rPr kumimoji="0" lang="en-US" sz="2353" b="0" i="0" u="none" strike="noStrike" kern="0" cap="none" spc="0" normalizeH="0" baseline="0" noProof="0" dirty="0" err="1">
                <a:ln>
                  <a:noFill/>
                </a:ln>
                <a:solidFill>
                  <a:srgbClr val="FFFFFF"/>
                </a:solidFill>
                <a:effectLst/>
                <a:uLnTx/>
                <a:uFillTx/>
                <a:latin typeface="Segoe UI Light"/>
              </a:rPr>
              <a:t>BitBucket</a:t>
            </a:r>
            <a:r>
              <a:rPr kumimoji="0" lang="en-US" sz="2353" b="0" i="0" u="none" strike="noStrike" kern="0" cap="none" spc="0" normalizeH="0" baseline="0" noProof="0" dirty="0">
                <a:ln>
                  <a:noFill/>
                </a:ln>
                <a:solidFill>
                  <a:srgbClr val="FFFFFF"/>
                </a:solidFill>
                <a:effectLst/>
                <a:uLnTx/>
                <a:uFillTx/>
                <a:latin typeface="Segoe UI Light"/>
              </a:rPr>
              <a:t>, VSO </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Auto-load balance, </a:t>
            </a:r>
            <a:r>
              <a:rPr kumimoji="0" lang="en-US" sz="2353" b="0" i="0" u="none" strike="noStrike" kern="0" cap="none" spc="0" normalizeH="0" baseline="0" noProof="0" dirty="0" err="1">
                <a:ln>
                  <a:noFill/>
                </a:ln>
                <a:solidFill>
                  <a:srgbClr val="FFFFFF"/>
                </a:solidFill>
                <a:effectLst/>
                <a:uLnTx/>
                <a:uFillTx/>
                <a:latin typeface="Segoe UI Light"/>
              </a:rPr>
              <a:t>Autoscale</a:t>
            </a:r>
            <a:r>
              <a:rPr kumimoji="0" lang="en-US" sz="2353" b="0" i="0" u="none" strike="noStrike" kern="0" cap="none" spc="0" normalizeH="0" baseline="0" noProof="0" dirty="0">
                <a:ln>
                  <a:noFill/>
                </a:ln>
                <a:solidFill>
                  <a:srgbClr val="FFFFFF"/>
                </a:solidFill>
                <a:effectLst/>
                <a:uLnTx/>
                <a:uFillTx/>
                <a:latin typeface="Segoe UI Light"/>
              </a:rPr>
              <a:t>, Geo DR</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Virtual networking and hybrid connections</a:t>
            </a:r>
          </a:p>
          <a:p>
            <a:pPr marL="855551" marR="0" lvl="1" indent="-336145" defTabSz="878526"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FFFFFF"/>
                </a:solidFill>
                <a:effectLst/>
                <a:uLnTx/>
                <a:uFillTx/>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Web apps run as-is</a:t>
            </a:r>
          </a:p>
          <a:p>
            <a:pPr marL="0" marR="0" lvl="0" indent="0" algn="ctr" defTabSz="878526" eaLnBrk="1" fontAlgn="auto" latinLnBrk="0" hangingPunct="1">
              <a:lnSpc>
                <a:spcPct val="1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no changes required</a:t>
            </a:r>
          </a:p>
        </p:txBody>
      </p:sp>
    </p:spTree>
    <p:extLst>
      <p:ext uri="{BB962C8B-B14F-4D97-AF65-F5344CB8AC3E}">
        <p14:creationId xmlns:p14="http://schemas.microsoft.com/office/powerpoint/2010/main" val="14277412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a:t>
            </a:r>
          </a:p>
        </p:txBody>
      </p:sp>
    </p:spTree>
    <p:extLst>
      <p:ext uri="{BB962C8B-B14F-4D97-AF65-F5344CB8AC3E}">
        <p14:creationId xmlns:p14="http://schemas.microsoft.com/office/powerpoint/2010/main" val="831635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6649" y="1868773"/>
            <a:ext cx="5029200" cy="2286000"/>
          </a:xfrm>
        </p:spPr>
        <p:txBody>
          <a:bodyPr/>
          <a:lstStyle/>
          <a:p>
            <a:r>
              <a:rPr lang="it-IT" sz="9600" b="1" dirty="0"/>
              <a:t>Q &amp; A</a:t>
            </a:r>
          </a:p>
        </p:txBody>
      </p:sp>
    </p:spTree>
    <p:extLst>
      <p:ext uri="{BB962C8B-B14F-4D97-AF65-F5344CB8AC3E}">
        <p14:creationId xmlns:p14="http://schemas.microsoft.com/office/powerpoint/2010/main" val="4182097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6595672" cy="2286000"/>
          </a:xfrm>
        </p:spPr>
        <p:txBody>
          <a:bodyPr/>
          <a:lstStyle/>
          <a:p>
            <a:r>
              <a:rPr lang="it-IT" dirty="0" err="1"/>
              <a:t>Keep</a:t>
            </a:r>
            <a:r>
              <a:rPr lang="it-IT" dirty="0"/>
              <a:t> in touch</a:t>
            </a:r>
            <a:br>
              <a:rPr lang="it-IT" dirty="0"/>
            </a:br>
            <a:r>
              <a:rPr lang="it-IT" dirty="0"/>
              <a:t>bizitbus@microsoft.com</a:t>
            </a:r>
          </a:p>
        </p:txBody>
      </p:sp>
    </p:spTree>
    <p:extLst>
      <p:ext uri="{BB962C8B-B14F-4D97-AF65-F5344CB8AC3E}">
        <p14:creationId xmlns:p14="http://schemas.microsoft.com/office/powerpoint/2010/main" val="29145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523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Java Runtime Environment </a:t>
            </a:r>
            <a:r>
              <a:rPr lang="it-IT" sz="2800" dirty="0">
                <a:hlinkClick r:id="rId2"/>
              </a:rPr>
              <a:t>http://www.oracle.com/technetwork/java/javase/downloads/index.html</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597" y="2380272"/>
            <a:ext cx="7494707" cy="6135498"/>
          </a:xfrm>
          <a:prstGeom prst="rect">
            <a:avLst/>
          </a:prstGeom>
        </p:spPr>
      </p:pic>
    </p:spTree>
    <p:extLst>
      <p:ext uri="{BB962C8B-B14F-4D97-AF65-F5344CB8AC3E}">
        <p14:creationId xmlns:p14="http://schemas.microsoft.com/office/powerpoint/2010/main" val="23895010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System Workbench for STM32 </a:t>
            </a:r>
            <a:r>
              <a:rPr lang="it-IT" sz="2800" dirty="0">
                <a:hlinkClick r:id="rId2"/>
              </a:rPr>
              <a:t>http://www.openstm32.org/HomePage</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Nucleo(II)</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18" y="2380272"/>
            <a:ext cx="11241365" cy="6858000"/>
          </a:xfrm>
          <a:prstGeom prst="rect">
            <a:avLst/>
          </a:prstGeom>
        </p:spPr>
      </p:pic>
    </p:spTree>
    <p:extLst>
      <p:ext uri="{BB962C8B-B14F-4D97-AF65-F5344CB8AC3E}">
        <p14:creationId xmlns:p14="http://schemas.microsoft.com/office/powerpoint/2010/main" val="34671770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extract STM32CubeF4 SDK </a:t>
            </a:r>
            <a:r>
              <a:rPr lang="it-IT" sz="2800" dirty="0">
                <a:hlinkClick r:id="rId2"/>
              </a:rPr>
              <a:t>http://www.st.com/en/embedded-software/stm32cubef4.html</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STM32 Nucleo(III)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18" y="2380272"/>
            <a:ext cx="11241365" cy="6858000"/>
          </a:xfrm>
          <a:prstGeom prst="rect">
            <a:avLst/>
          </a:prstGeom>
        </p:spPr>
      </p:pic>
    </p:spTree>
    <p:extLst>
      <p:ext uri="{BB962C8B-B14F-4D97-AF65-F5344CB8AC3E}">
        <p14:creationId xmlns:p14="http://schemas.microsoft.com/office/powerpoint/2010/main" val="40344994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a:pPr>
            <a:r>
              <a:rPr lang="it-IT" sz="2800" dirty="0"/>
              <a:t>Download and install Visual Studio 2015 </a:t>
            </a:r>
            <a:r>
              <a:rPr lang="it-IT" sz="2800" dirty="0">
                <a:hlinkClick r:id="rId2"/>
              </a:rPr>
              <a:t>https://www.visualstudio.com/downloads/</a:t>
            </a: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a:p>
            <a:pPr marL="742950" indent="-742950">
              <a:buFont typeface="+mj-lt"/>
              <a:buAutoNum type="arabicPeriod"/>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a:t>
            </a:r>
          </a:p>
        </p:txBody>
      </p:sp>
      <p:pic>
        <p:nvPicPr>
          <p:cNvPr id="5" name="Picture 4"/>
          <p:cNvPicPr>
            <a:picLocks noChangeAspect="1"/>
          </p:cNvPicPr>
          <p:nvPr/>
        </p:nvPicPr>
        <p:blipFill>
          <a:blip r:embed="rId3"/>
          <a:stretch>
            <a:fillRect/>
          </a:stretch>
        </p:blipFill>
        <p:spPr>
          <a:xfrm>
            <a:off x="1130710" y="2262285"/>
            <a:ext cx="9930582" cy="5158870"/>
          </a:xfrm>
          <a:prstGeom prst="rect">
            <a:avLst/>
          </a:prstGeom>
        </p:spPr>
      </p:pic>
    </p:spTree>
    <p:extLst>
      <p:ext uri="{BB962C8B-B14F-4D97-AF65-F5344CB8AC3E}">
        <p14:creationId xmlns:p14="http://schemas.microsoft.com/office/powerpoint/2010/main" val="19383642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2382191"/>
          </a:xfrm>
        </p:spPr>
        <p:txBody>
          <a:bodyPr/>
          <a:lstStyle/>
          <a:p>
            <a:pPr marL="742950" indent="-742950">
              <a:buFont typeface="+mj-lt"/>
              <a:buAutoNum type="arabicPeriod" startAt="2"/>
            </a:pPr>
            <a:r>
              <a:rPr lang="it-IT" sz="2800" dirty="0"/>
              <a:t>Download and </a:t>
            </a:r>
            <a:r>
              <a:rPr lang="it-IT" sz="2800"/>
              <a:t>install Microsoft </a:t>
            </a:r>
            <a:r>
              <a:rPr lang="it-IT" sz="2800" dirty="0"/>
              <a:t>Azure SDK for Visual Studio 2015 </a:t>
            </a:r>
            <a:r>
              <a:rPr lang="it-IT" sz="2800" dirty="0">
                <a:hlinkClick r:id="rId3"/>
              </a:rPr>
              <a:t>https://azure.microsoft.com/it-it/downloads/</a:t>
            </a: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(II)</a:t>
            </a:r>
          </a:p>
        </p:txBody>
      </p:sp>
      <p:pic>
        <p:nvPicPr>
          <p:cNvPr id="7" name="Picture 6"/>
          <p:cNvPicPr>
            <a:picLocks noChangeAspect="1"/>
          </p:cNvPicPr>
          <p:nvPr/>
        </p:nvPicPr>
        <p:blipFill rotWithShape="1">
          <a:blip r:embed="rId4"/>
          <a:srcRect t="14441"/>
          <a:stretch/>
        </p:blipFill>
        <p:spPr>
          <a:xfrm>
            <a:off x="1312418" y="2380272"/>
            <a:ext cx="9567165" cy="5385487"/>
          </a:xfrm>
          <a:prstGeom prst="rect">
            <a:avLst/>
          </a:prstGeom>
        </p:spPr>
      </p:pic>
      <p:sp>
        <p:nvSpPr>
          <p:cNvPr id="9" name="Rectangle 8"/>
          <p:cNvSpPr/>
          <p:nvPr/>
        </p:nvSpPr>
        <p:spPr bwMode="auto">
          <a:xfrm>
            <a:off x="1415845" y="6204156"/>
            <a:ext cx="1170039" cy="245806"/>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862739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4568230" cy="4105739"/>
          </a:xfrm>
        </p:spPr>
        <p:txBody>
          <a:bodyPr/>
          <a:lstStyle/>
          <a:p>
            <a:pPr marL="742950" indent="-742950">
              <a:buFont typeface="+mj-lt"/>
              <a:buAutoNum type="arabicPeriod" startAt="3"/>
            </a:pPr>
            <a:r>
              <a:rPr lang="it-IT" sz="2800" dirty="0"/>
              <a:t>Activate your BizSpark Microsoft Azure subscriptions </a:t>
            </a:r>
            <a:r>
              <a:rPr lang="it-IT" sz="2800" dirty="0">
                <a:hlinkClick r:id="rId3"/>
              </a:rPr>
              <a:t>https://goo.gl/dD6O4p</a:t>
            </a:r>
            <a:endParaRPr lang="it-IT" sz="2800" dirty="0"/>
          </a:p>
          <a:p>
            <a:pPr marL="0" indent="0">
              <a:buNone/>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a:p>
            <a:pPr marL="742950" indent="-742950">
              <a:buFont typeface="+mj-lt"/>
              <a:buAutoNum type="arabicPeriod" startAt="2"/>
            </a:pPr>
            <a:endParaRPr lang="it-IT" sz="2800" dirty="0"/>
          </a:p>
        </p:txBody>
      </p:sp>
      <p:sp>
        <p:nvSpPr>
          <p:cNvPr id="2" name="Title 1"/>
          <p:cNvSpPr>
            <a:spLocks noGrp="1"/>
          </p:cNvSpPr>
          <p:nvPr>
            <p:ph type="title"/>
          </p:nvPr>
        </p:nvSpPr>
        <p:spPr>
          <a:xfrm>
            <a:off x="269240" y="228552"/>
            <a:ext cx="11655840" cy="899665"/>
          </a:xfrm>
        </p:spPr>
        <p:txBody>
          <a:bodyPr/>
          <a:lstStyle/>
          <a:p>
            <a:r>
              <a:rPr lang="it-IT" sz="4000" dirty="0"/>
              <a:t>Setup the environment to work with Microsoft Azure (III)</a:t>
            </a:r>
          </a:p>
        </p:txBody>
      </p:sp>
      <p:pic>
        <p:nvPicPr>
          <p:cNvPr id="4" name="Picture 3"/>
          <p:cNvPicPr>
            <a:picLocks noChangeAspect="1"/>
          </p:cNvPicPr>
          <p:nvPr/>
        </p:nvPicPr>
        <p:blipFill rotWithShape="1">
          <a:blip r:embed="rId4"/>
          <a:srcRect r="35242"/>
          <a:stretch/>
        </p:blipFill>
        <p:spPr>
          <a:xfrm>
            <a:off x="5015461" y="963034"/>
            <a:ext cx="7255195" cy="5789493"/>
          </a:xfrm>
          <a:prstGeom prst="rect">
            <a:avLst/>
          </a:prstGeom>
        </p:spPr>
      </p:pic>
    </p:spTree>
    <p:extLst>
      <p:ext uri="{BB962C8B-B14F-4D97-AF65-F5344CB8AC3E}">
        <p14:creationId xmlns:p14="http://schemas.microsoft.com/office/powerpoint/2010/main" val="9732961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Microsoft Azure overview</a:t>
            </a:r>
          </a:p>
        </p:txBody>
      </p:sp>
    </p:spTree>
    <p:extLst>
      <p:ext uri="{BB962C8B-B14F-4D97-AF65-F5344CB8AC3E}">
        <p14:creationId xmlns:p14="http://schemas.microsoft.com/office/powerpoint/2010/main" val="31229823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etro template">
  <a:themeElements>
    <a:clrScheme name="Custom 2">
      <a:dk1>
        <a:srgbClr val="595959"/>
      </a:dk1>
      <a:lt1>
        <a:sysClr val="window" lastClr="FFFFFF"/>
      </a:lt1>
      <a:dk2>
        <a:srgbClr val="0071BC"/>
      </a:dk2>
      <a:lt2>
        <a:srgbClr val="00AEEF"/>
      </a:lt2>
      <a:accent1>
        <a:srgbClr val="00A600"/>
      </a:accent1>
      <a:accent2>
        <a:srgbClr val="8CC600"/>
      </a:accent2>
      <a:accent3>
        <a:srgbClr val="FFBE00"/>
      </a:accent3>
      <a:accent4>
        <a:srgbClr val="FF8A00"/>
      </a:accent4>
      <a:accent5>
        <a:srgbClr val="FF0000"/>
      </a:accent5>
      <a:accent6>
        <a:srgbClr val="910091"/>
      </a:accent6>
      <a:hlink>
        <a:srgbClr val="0071BC"/>
      </a:hlink>
      <a:folHlink>
        <a:srgbClr val="00AEEF"/>
      </a:folHlink>
    </a:clrScheme>
    <a:fontScheme name="Working deck">
      <a:majorFont>
        <a:latin typeface="Segoe UI Light"/>
        <a:ea typeface=""/>
        <a:cs typeface=""/>
      </a:majorFont>
      <a:minorFont>
        <a:latin typeface="Segoe UI"/>
        <a:ea typeface=""/>
        <a:cs typeface=""/>
      </a:minorFont>
    </a:fontScheme>
    <a:fmtScheme name="Custom">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eric template" id="{07A1EA4E-0AA4-4A54-91D2-C62C6CC21FD2}" vid="{E56E1273-43DC-4487-893B-25F328FB91C2}"/>
    </a:ext>
  </a:extLst>
</a:theme>
</file>

<file path=ppt/theme/theme10.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11.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1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5.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16.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7.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2.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0.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ster">
  <a:themeElements>
    <a:clrScheme name="Custom 3">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FF00"/>
      </a:hlink>
      <a:folHlink>
        <a:srgbClr val="7030A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docProps/app.xml><?xml version="1.0" encoding="utf-8"?>
<Properties xmlns="http://schemas.openxmlformats.org/officeDocument/2006/extended-properties" xmlns:vt="http://schemas.openxmlformats.org/officeDocument/2006/docPropsVTypes">
  <TotalTime>3965</TotalTime>
  <Words>2061</Words>
  <Application>Microsoft Office PowerPoint</Application>
  <PresentationFormat>Widescreen</PresentationFormat>
  <Paragraphs>391</Paragraphs>
  <Slides>28</Slides>
  <Notes>14</Notes>
  <HiddenSlides>0</HiddenSlides>
  <MMClips>0</MMClips>
  <ScaleCrop>false</ScaleCrop>
  <HeadingPairs>
    <vt:vector size="8" baseType="variant">
      <vt:variant>
        <vt:lpstr>Fonts Used</vt:lpstr>
      </vt:variant>
      <vt:variant>
        <vt:i4>15</vt:i4>
      </vt:variant>
      <vt:variant>
        <vt:lpstr>Theme</vt:lpstr>
      </vt:variant>
      <vt:variant>
        <vt:i4>22</vt:i4>
      </vt:variant>
      <vt:variant>
        <vt:lpstr>Embedded OLE Servers</vt:lpstr>
      </vt:variant>
      <vt:variant>
        <vt:i4>1</vt:i4>
      </vt:variant>
      <vt:variant>
        <vt:lpstr>Slide Titles</vt:lpstr>
      </vt:variant>
      <vt:variant>
        <vt:i4>28</vt:i4>
      </vt:variant>
    </vt:vector>
  </HeadingPairs>
  <TitlesOfParts>
    <vt:vector size="66" baseType="lpstr">
      <vt:lpstr>MS PGothic</vt:lpstr>
      <vt:lpstr>MS PGothic</vt:lpstr>
      <vt:lpstr>Arial</vt:lpstr>
      <vt:lpstr>Arial Unicode MS</vt:lpstr>
      <vt:lpstr>Avenir LT Pro 45 Book</vt:lpstr>
      <vt:lpstr>Calibri</vt:lpstr>
      <vt:lpstr>Consolas</vt:lpstr>
      <vt:lpstr>Courier New</vt:lpstr>
      <vt:lpstr>Segoe</vt:lpstr>
      <vt:lpstr>Segoe Semibold</vt:lpstr>
      <vt:lpstr>Segoe UI</vt:lpstr>
      <vt:lpstr>Segoe UI Light</vt:lpstr>
      <vt:lpstr>Segoe UI Semibold</vt:lpstr>
      <vt:lpstr>Segoe UI Semilight</vt:lpstr>
      <vt:lpstr>Wingdings</vt:lpstr>
      <vt:lpstr>Metro template</vt:lpstr>
      <vt:lpstr>Metro Template Light 16x9</vt:lpstr>
      <vt:lpstr>5-30536_Build_2014_Breakout_Template_White_16x9</vt:lpstr>
      <vt:lpstr>WHITE TEMPLATE</vt:lpstr>
      <vt:lpstr>Azure Medium</vt:lpstr>
      <vt:lpstr>Master</vt:lpstr>
      <vt:lpstr>1_5-30660_TR21_BO_CT_Template</vt:lpstr>
      <vt:lpstr>2_5-30660_TR21_BO_CT_Template</vt:lpstr>
      <vt:lpstr>1_WHITE TEMPLATE</vt:lpstr>
      <vt:lpstr>1_5-30536_Build_2014_Breakout_Template_White_16x9</vt:lpstr>
      <vt:lpstr>3_5-30660_TR21_BO_CT_Template</vt:lpstr>
      <vt:lpstr>1_Master</vt:lpstr>
      <vt:lpstr>2_Master</vt:lpstr>
      <vt:lpstr>1_TEE14 Speaker PPT Template</vt:lpstr>
      <vt:lpstr>5_Azure Event</vt:lpstr>
      <vt:lpstr>3_Server and Cloud 2013</vt:lpstr>
      <vt:lpstr>2_Azure Event</vt:lpstr>
      <vt:lpstr>7_FY15 Enterprise identity theme</vt:lpstr>
      <vt:lpstr>BUILD CHARCOAL BACKGROUND</vt:lpstr>
      <vt:lpstr>1_BUILD CHARCOAL BACKGROUND</vt:lpstr>
      <vt:lpstr>COLOR TEMPLATE</vt:lpstr>
      <vt:lpstr>1_Azure Event</vt:lpstr>
      <vt:lpstr>think-cell Slide</vt:lpstr>
      <vt:lpstr>IoT Camp preview</vt:lpstr>
      <vt:lpstr>Agenda</vt:lpstr>
      <vt:lpstr>Setup the environment to work with STM32 Nucleo(I)</vt:lpstr>
      <vt:lpstr>Setup the environment to work with STM32 Nucleo(II)</vt:lpstr>
      <vt:lpstr>Setup the environment to work with STM32 Nucleo(III)</vt:lpstr>
      <vt:lpstr>Setup the environment to work with Microsoft Azure (I)</vt:lpstr>
      <vt:lpstr>Setup the environment to work with Microsoft Azure (II)</vt:lpstr>
      <vt:lpstr>Setup the environment to work with Microsoft Azure (III)</vt:lpstr>
      <vt:lpstr>Microsoft Azure overview</vt:lpstr>
      <vt:lpstr>PowerPoint Presentation</vt:lpstr>
      <vt:lpstr>The changing world of app development </vt:lpstr>
      <vt:lpstr>PowerPoint Presentation</vt:lpstr>
      <vt:lpstr>PowerPoint Presentation</vt:lpstr>
      <vt:lpstr>PowerPoint Presentation</vt:lpstr>
      <vt:lpstr>Data services</vt:lpstr>
      <vt:lpstr>Developer services</vt:lpstr>
      <vt:lpstr>Identity &amp; security</vt:lpstr>
      <vt:lpstr>Advanced Analytics and IoT</vt:lpstr>
      <vt:lpstr>Integration services</vt:lpstr>
      <vt:lpstr>Media services and content delivery network</vt:lpstr>
      <vt:lpstr>Azure is an open cloud</vt:lpstr>
      <vt:lpstr>Azure Marketplace</vt:lpstr>
      <vt:lpstr>PowerPoint Presentation</vt:lpstr>
      <vt:lpstr>PowerPoint Presentation</vt:lpstr>
      <vt:lpstr>Demo</vt:lpstr>
      <vt:lpstr>Q &amp; A</vt:lpstr>
      <vt:lpstr>Keep in touch bizitbus@microsoft.com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 Program Azure   Daniele Antonio Maggio t-daanto@Microsoft.com isvita@Microsoft.com</dc:title>
  <dc:creator>Daniele Antonio Maggio</dc:creator>
  <cp:lastModifiedBy>Francesco Scullino</cp:lastModifiedBy>
  <cp:revision>102</cp:revision>
  <dcterms:created xsi:type="dcterms:W3CDTF">2016-09-14T08:07:56Z</dcterms:created>
  <dcterms:modified xsi:type="dcterms:W3CDTF">2017-01-16T17:38:25Z</dcterms:modified>
</cp:coreProperties>
</file>